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1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2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notesSlides/notesSlide3.xml" ContentType="application/vnd.openxmlformats-officedocument.presentationml.notesSlide+xml"/>
  <Override PartName="/ppt/tags/tag30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</p:sldIdLst>
  <p:sldSz cx="12192000" cy="6858000"/>
  <p:notesSz cx="6858000" cy="9144000"/>
  <p:custDataLst>
    <p:tags r:id="rId6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4" y="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183.xml"/><Relationship Id="rId7" Type="http://schemas.openxmlformats.org/officeDocument/2006/relationships/image" Target="../media/image23.png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22.png"/><Relationship Id="rId11" Type="http://schemas.openxmlformats.org/officeDocument/2006/relationships/image" Target="../media/image6.png"/><Relationship Id="rId5" Type="http://schemas.openxmlformats.org/officeDocument/2006/relationships/audio" Target="../media/audio2.wav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186.xml"/><Relationship Id="rId7" Type="http://schemas.openxmlformats.org/officeDocument/2006/relationships/image" Target="../media/image23.pn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22.png"/><Relationship Id="rId11" Type="http://schemas.openxmlformats.org/officeDocument/2006/relationships/image" Target="../media/image6.png"/><Relationship Id="rId5" Type="http://schemas.openxmlformats.org/officeDocument/2006/relationships/audio" Target="../media/audio2.wav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7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8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audio" Target="../media/audio1.wav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9.xml"/><Relationship Id="rId6" Type="http://schemas.microsoft.com/office/2007/relationships/hdphoto" Target="../media/hdphoto3.wdp"/><Relationship Id="rId5" Type="http://schemas.openxmlformats.org/officeDocument/2006/relationships/image" Target="../media/image43.png"/><Relationship Id="rId10" Type="http://schemas.microsoft.com/office/2007/relationships/hdphoto" Target="../media/hdphoto5.wdp"/><Relationship Id="rId4" Type="http://schemas.openxmlformats.org/officeDocument/2006/relationships/image" Target="../media/image30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tags" Target="../tags/tag215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210.xml"/><Relationship Id="rId42" Type="http://schemas.openxmlformats.org/officeDocument/2006/relationships/tags" Target="../tags/tag231.xml"/><Relationship Id="rId47" Type="http://schemas.openxmlformats.org/officeDocument/2006/relationships/tags" Target="../tags/tag236.xml"/><Relationship Id="rId63" Type="http://schemas.openxmlformats.org/officeDocument/2006/relationships/tags" Target="../tags/tag252.xml"/><Relationship Id="rId68" Type="http://schemas.openxmlformats.org/officeDocument/2006/relationships/tags" Target="../tags/tag257.xml"/><Relationship Id="rId84" Type="http://schemas.openxmlformats.org/officeDocument/2006/relationships/tags" Target="../tags/tag273.xml"/><Relationship Id="rId89" Type="http://schemas.openxmlformats.org/officeDocument/2006/relationships/tags" Target="../tags/tag278.xml"/><Relationship Id="rId112" Type="http://schemas.openxmlformats.org/officeDocument/2006/relationships/tags" Target="../tags/tag301.xml"/><Relationship Id="rId16" Type="http://schemas.openxmlformats.org/officeDocument/2006/relationships/tags" Target="../tags/tag205.xml"/><Relationship Id="rId107" Type="http://schemas.openxmlformats.org/officeDocument/2006/relationships/tags" Target="../tags/tag296.xml"/><Relationship Id="rId11" Type="http://schemas.openxmlformats.org/officeDocument/2006/relationships/tags" Target="../tags/tag200.xml"/><Relationship Id="rId32" Type="http://schemas.openxmlformats.org/officeDocument/2006/relationships/tags" Target="../tags/tag221.xml"/><Relationship Id="rId37" Type="http://schemas.openxmlformats.org/officeDocument/2006/relationships/tags" Target="../tags/tag226.xml"/><Relationship Id="rId53" Type="http://schemas.openxmlformats.org/officeDocument/2006/relationships/tags" Target="../tags/tag242.xml"/><Relationship Id="rId58" Type="http://schemas.openxmlformats.org/officeDocument/2006/relationships/tags" Target="../tags/tag247.xml"/><Relationship Id="rId74" Type="http://schemas.openxmlformats.org/officeDocument/2006/relationships/tags" Target="../tags/tag263.xml"/><Relationship Id="rId79" Type="http://schemas.openxmlformats.org/officeDocument/2006/relationships/tags" Target="../tags/tag268.xml"/><Relationship Id="rId102" Type="http://schemas.openxmlformats.org/officeDocument/2006/relationships/tags" Target="../tags/tag291.xml"/><Relationship Id="rId5" Type="http://schemas.openxmlformats.org/officeDocument/2006/relationships/tags" Target="../tags/tag194.xml"/><Relationship Id="rId90" Type="http://schemas.openxmlformats.org/officeDocument/2006/relationships/tags" Target="../tags/tag279.xml"/><Relationship Id="rId95" Type="http://schemas.openxmlformats.org/officeDocument/2006/relationships/tags" Target="../tags/tag284.xml"/><Relationship Id="rId22" Type="http://schemas.openxmlformats.org/officeDocument/2006/relationships/tags" Target="../tags/tag211.xml"/><Relationship Id="rId27" Type="http://schemas.openxmlformats.org/officeDocument/2006/relationships/tags" Target="../tags/tag216.xml"/><Relationship Id="rId43" Type="http://schemas.openxmlformats.org/officeDocument/2006/relationships/tags" Target="../tags/tag232.xml"/><Relationship Id="rId48" Type="http://schemas.openxmlformats.org/officeDocument/2006/relationships/tags" Target="../tags/tag237.xml"/><Relationship Id="rId64" Type="http://schemas.openxmlformats.org/officeDocument/2006/relationships/tags" Target="../tags/tag253.xml"/><Relationship Id="rId69" Type="http://schemas.openxmlformats.org/officeDocument/2006/relationships/tags" Target="../tags/tag258.xml"/><Relationship Id="rId113" Type="http://schemas.openxmlformats.org/officeDocument/2006/relationships/tags" Target="../tags/tag302.xml"/><Relationship Id="rId118" Type="http://schemas.openxmlformats.org/officeDocument/2006/relationships/image" Target="../media/image10.jpeg"/><Relationship Id="rId80" Type="http://schemas.openxmlformats.org/officeDocument/2006/relationships/tags" Target="../tags/tag269.xml"/><Relationship Id="rId85" Type="http://schemas.openxmlformats.org/officeDocument/2006/relationships/tags" Target="../tags/tag274.xml"/><Relationship Id="rId12" Type="http://schemas.openxmlformats.org/officeDocument/2006/relationships/tags" Target="../tags/tag201.xml"/><Relationship Id="rId17" Type="http://schemas.openxmlformats.org/officeDocument/2006/relationships/tags" Target="../tags/tag206.xml"/><Relationship Id="rId33" Type="http://schemas.openxmlformats.org/officeDocument/2006/relationships/tags" Target="../tags/tag222.xml"/><Relationship Id="rId38" Type="http://schemas.openxmlformats.org/officeDocument/2006/relationships/tags" Target="../tags/tag227.xml"/><Relationship Id="rId59" Type="http://schemas.openxmlformats.org/officeDocument/2006/relationships/tags" Target="../tags/tag248.xml"/><Relationship Id="rId103" Type="http://schemas.openxmlformats.org/officeDocument/2006/relationships/tags" Target="../tags/tag292.xml"/><Relationship Id="rId108" Type="http://schemas.openxmlformats.org/officeDocument/2006/relationships/tags" Target="../tags/tag297.xml"/><Relationship Id="rId54" Type="http://schemas.openxmlformats.org/officeDocument/2006/relationships/tags" Target="../tags/tag243.xml"/><Relationship Id="rId70" Type="http://schemas.openxmlformats.org/officeDocument/2006/relationships/tags" Target="../tags/tag259.xml"/><Relationship Id="rId75" Type="http://schemas.openxmlformats.org/officeDocument/2006/relationships/tags" Target="../tags/tag264.xml"/><Relationship Id="rId91" Type="http://schemas.openxmlformats.org/officeDocument/2006/relationships/tags" Target="../tags/tag280.xml"/><Relationship Id="rId96" Type="http://schemas.openxmlformats.org/officeDocument/2006/relationships/tags" Target="../tags/tag285.xml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23" Type="http://schemas.openxmlformats.org/officeDocument/2006/relationships/tags" Target="../tags/tag212.xml"/><Relationship Id="rId28" Type="http://schemas.openxmlformats.org/officeDocument/2006/relationships/tags" Target="../tags/tag217.xml"/><Relationship Id="rId49" Type="http://schemas.openxmlformats.org/officeDocument/2006/relationships/tags" Target="../tags/tag238.xml"/><Relationship Id="rId114" Type="http://schemas.openxmlformats.org/officeDocument/2006/relationships/tags" Target="../tags/tag303.xml"/><Relationship Id="rId119" Type="http://schemas.openxmlformats.org/officeDocument/2006/relationships/image" Target="../media/image3.png"/><Relationship Id="rId10" Type="http://schemas.openxmlformats.org/officeDocument/2006/relationships/tags" Target="../tags/tag199.xml"/><Relationship Id="rId31" Type="http://schemas.openxmlformats.org/officeDocument/2006/relationships/tags" Target="../tags/tag220.xml"/><Relationship Id="rId44" Type="http://schemas.openxmlformats.org/officeDocument/2006/relationships/tags" Target="../tags/tag233.xml"/><Relationship Id="rId52" Type="http://schemas.openxmlformats.org/officeDocument/2006/relationships/tags" Target="../tags/tag241.xml"/><Relationship Id="rId60" Type="http://schemas.openxmlformats.org/officeDocument/2006/relationships/tags" Target="../tags/tag249.xml"/><Relationship Id="rId65" Type="http://schemas.openxmlformats.org/officeDocument/2006/relationships/tags" Target="../tags/tag254.xml"/><Relationship Id="rId73" Type="http://schemas.openxmlformats.org/officeDocument/2006/relationships/tags" Target="../tags/tag262.xml"/><Relationship Id="rId78" Type="http://schemas.openxmlformats.org/officeDocument/2006/relationships/tags" Target="../tags/tag267.xml"/><Relationship Id="rId81" Type="http://schemas.openxmlformats.org/officeDocument/2006/relationships/tags" Target="../tags/tag270.xml"/><Relationship Id="rId86" Type="http://schemas.openxmlformats.org/officeDocument/2006/relationships/tags" Target="../tags/tag275.xml"/><Relationship Id="rId94" Type="http://schemas.openxmlformats.org/officeDocument/2006/relationships/tags" Target="../tags/tag283.xml"/><Relationship Id="rId99" Type="http://schemas.openxmlformats.org/officeDocument/2006/relationships/tags" Target="../tags/tag288.xml"/><Relationship Id="rId101" Type="http://schemas.openxmlformats.org/officeDocument/2006/relationships/tags" Target="../tags/tag290.xml"/><Relationship Id="rId4" Type="http://schemas.openxmlformats.org/officeDocument/2006/relationships/tags" Target="../tags/tag193.xml"/><Relationship Id="rId9" Type="http://schemas.openxmlformats.org/officeDocument/2006/relationships/tags" Target="../tags/tag198.xml"/><Relationship Id="rId13" Type="http://schemas.openxmlformats.org/officeDocument/2006/relationships/tags" Target="../tags/tag202.xml"/><Relationship Id="rId18" Type="http://schemas.openxmlformats.org/officeDocument/2006/relationships/tags" Target="../tags/tag207.xml"/><Relationship Id="rId39" Type="http://schemas.openxmlformats.org/officeDocument/2006/relationships/tags" Target="../tags/tag228.xml"/><Relationship Id="rId109" Type="http://schemas.openxmlformats.org/officeDocument/2006/relationships/tags" Target="../tags/tag298.xml"/><Relationship Id="rId34" Type="http://schemas.openxmlformats.org/officeDocument/2006/relationships/tags" Target="../tags/tag223.xml"/><Relationship Id="rId50" Type="http://schemas.openxmlformats.org/officeDocument/2006/relationships/tags" Target="../tags/tag239.xml"/><Relationship Id="rId55" Type="http://schemas.openxmlformats.org/officeDocument/2006/relationships/tags" Target="../tags/tag244.xml"/><Relationship Id="rId76" Type="http://schemas.openxmlformats.org/officeDocument/2006/relationships/tags" Target="../tags/tag265.xml"/><Relationship Id="rId97" Type="http://schemas.openxmlformats.org/officeDocument/2006/relationships/tags" Target="../tags/tag286.xml"/><Relationship Id="rId104" Type="http://schemas.openxmlformats.org/officeDocument/2006/relationships/tags" Target="../tags/tag293.xml"/><Relationship Id="rId7" Type="http://schemas.openxmlformats.org/officeDocument/2006/relationships/tags" Target="../tags/tag196.xml"/><Relationship Id="rId71" Type="http://schemas.openxmlformats.org/officeDocument/2006/relationships/tags" Target="../tags/tag260.xml"/><Relationship Id="rId92" Type="http://schemas.openxmlformats.org/officeDocument/2006/relationships/tags" Target="../tags/tag281.xml"/><Relationship Id="rId2" Type="http://schemas.openxmlformats.org/officeDocument/2006/relationships/tags" Target="../tags/tag191.xml"/><Relationship Id="rId29" Type="http://schemas.openxmlformats.org/officeDocument/2006/relationships/tags" Target="../tags/tag218.xml"/><Relationship Id="rId24" Type="http://schemas.openxmlformats.org/officeDocument/2006/relationships/tags" Target="../tags/tag213.xml"/><Relationship Id="rId40" Type="http://schemas.openxmlformats.org/officeDocument/2006/relationships/tags" Target="../tags/tag229.xml"/><Relationship Id="rId45" Type="http://schemas.openxmlformats.org/officeDocument/2006/relationships/tags" Target="../tags/tag234.xml"/><Relationship Id="rId66" Type="http://schemas.openxmlformats.org/officeDocument/2006/relationships/tags" Target="../tags/tag255.xml"/><Relationship Id="rId87" Type="http://schemas.openxmlformats.org/officeDocument/2006/relationships/tags" Target="../tags/tag276.xml"/><Relationship Id="rId110" Type="http://schemas.openxmlformats.org/officeDocument/2006/relationships/tags" Target="../tags/tag299.xml"/><Relationship Id="rId115" Type="http://schemas.openxmlformats.org/officeDocument/2006/relationships/tags" Target="../tags/tag304.xml"/><Relationship Id="rId61" Type="http://schemas.openxmlformats.org/officeDocument/2006/relationships/tags" Target="../tags/tag250.xml"/><Relationship Id="rId82" Type="http://schemas.openxmlformats.org/officeDocument/2006/relationships/tags" Target="../tags/tag271.xml"/><Relationship Id="rId19" Type="http://schemas.openxmlformats.org/officeDocument/2006/relationships/tags" Target="../tags/tag208.xml"/><Relationship Id="rId14" Type="http://schemas.openxmlformats.org/officeDocument/2006/relationships/tags" Target="../tags/tag203.xml"/><Relationship Id="rId30" Type="http://schemas.openxmlformats.org/officeDocument/2006/relationships/tags" Target="../tags/tag219.xml"/><Relationship Id="rId35" Type="http://schemas.openxmlformats.org/officeDocument/2006/relationships/tags" Target="../tags/tag224.xml"/><Relationship Id="rId56" Type="http://schemas.openxmlformats.org/officeDocument/2006/relationships/tags" Target="../tags/tag245.xml"/><Relationship Id="rId77" Type="http://schemas.openxmlformats.org/officeDocument/2006/relationships/tags" Target="../tags/tag266.xml"/><Relationship Id="rId100" Type="http://schemas.openxmlformats.org/officeDocument/2006/relationships/tags" Target="../tags/tag289.xml"/><Relationship Id="rId105" Type="http://schemas.openxmlformats.org/officeDocument/2006/relationships/tags" Target="../tags/tag294.xml"/><Relationship Id="rId8" Type="http://schemas.openxmlformats.org/officeDocument/2006/relationships/tags" Target="../tags/tag197.xml"/><Relationship Id="rId51" Type="http://schemas.openxmlformats.org/officeDocument/2006/relationships/tags" Target="../tags/tag240.xml"/><Relationship Id="rId72" Type="http://schemas.openxmlformats.org/officeDocument/2006/relationships/tags" Target="../tags/tag261.xml"/><Relationship Id="rId93" Type="http://schemas.openxmlformats.org/officeDocument/2006/relationships/tags" Target="../tags/tag282.xml"/><Relationship Id="rId98" Type="http://schemas.openxmlformats.org/officeDocument/2006/relationships/tags" Target="../tags/tag287.xml"/><Relationship Id="rId3" Type="http://schemas.openxmlformats.org/officeDocument/2006/relationships/tags" Target="../tags/tag192.xml"/><Relationship Id="rId25" Type="http://schemas.openxmlformats.org/officeDocument/2006/relationships/tags" Target="../tags/tag214.xml"/><Relationship Id="rId46" Type="http://schemas.openxmlformats.org/officeDocument/2006/relationships/tags" Target="../tags/tag235.xml"/><Relationship Id="rId67" Type="http://schemas.openxmlformats.org/officeDocument/2006/relationships/tags" Target="../tags/tag256.xml"/><Relationship Id="rId116" Type="http://schemas.openxmlformats.org/officeDocument/2006/relationships/tags" Target="../tags/tag305.xml"/><Relationship Id="rId20" Type="http://schemas.openxmlformats.org/officeDocument/2006/relationships/tags" Target="../tags/tag209.xml"/><Relationship Id="rId41" Type="http://schemas.openxmlformats.org/officeDocument/2006/relationships/tags" Target="../tags/tag230.xml"/><Relationship Id="rId62" Type="http://schemas.openxmlformats.org/officeDocument/2006/relationships/tags" Target="../tags/tag251.xml"/><Relationship Id="rId83" Type="http://schemas.openxmlformats.org/officeDocument/2006/relationships/tags" Target="../tags/tag272.xml"/><Relationship Id="rId88" Type="http://schemas.openxmlformats.org/officeDocument/2006/relationships/tags" Target="../tags/tag277.xml"/><Relationship Id="rId111" Type="http://schemas.openxmlformats.org/officeDocument/2006/relationships/tags" Target="../tags/tag300.xml"/><Relationship Id="rId15" Type="http://schemas.openxmlformats.org/officeDocument/2006/relationships/tags" Target="../tags/tag204.xml"/><Relationship Id="rId36" Type="http://schemas.openxmlformats.org/officeDocument/2006/relationships/tags" Target="../tags/tag225.xml"/><Relationship Id="rId57" Type="http://schemas.openxmlformats.org/officeDocument/2006/relationships/tags" Target="../tags/tag246.xml"/><Relationship Id="rId106" Type="http://schemas.openxmlformats.org/officeDocument/2006/relationships/tags" Target="../tags/tag29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audio" Target="../media/audio1.wav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6.xml"/><Relationship Id="rId6" Type="http://schemas.microsoft.com/office/2007/relationships/hdphoto" Target="../media/hdphoto6.wdp"/><Relationship Id="rId5" Type="http://schemas.openxmlformats.org/officeDocument/2006/relationships/image" Target="../media/image50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7.xml"/><Relationship Id="rId6" Type="http://schemas.microsoft.com/office/2007/relationships/hdphoto" Target="../media/hdphoto8.wdp"/><Relationship Id="rId5" Type="http://schemas.openxmlformats.org/officeDocument/2006/relationships/image" Target="../media/image52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8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audio" Target="../media/audio1.wav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audio" Target="../media/audio1.wav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9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10" Type="http://schemas.microsoft.com/office/2007/relationships/hdphoto" Target="../media/hdphoto10.wdp"/><Relationship Id="rId4" Type="http://schemas.openxmlformats.org/officeDocument/2006/relationships/image" Target="../media/image30.png"/><Relationship Id="rId9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tags" Target="../tags/tag335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330.xml"/><Relationship Id="rId42" Type="http://schemas.openxmlformats.org/officeDocument/2006/relationships/tags" Target="../tags/tag351.xml"/><Relationship Id="rId47" Type="http://schemas.openxmlformats.org/officeDocument/2006/relationships/tags" Target="../tags/tag356.xml"/><Relationship Id="rId63" Type="http://schemas.openxmlformats.org/officeDocument/2006/relationships/tags" Target="../tags/tag372.xml"/><Relationship Id="rId68" Type="http://schemas.openxmlformats.org/officeDocument/2006/relationships/tags" Target="../tags/tag377.xml"/><Relationship Id="rId84" Type="http://schemas.openxmlformats.org/officeDocument/2006/relationships/tags" Target="../tags/tag393.xml"/><Relationship Id="rId89" Type="http://schemas.openxmlformats.org/officeDocument/2006/relationships/tags" Target="../tags/tag398.xml"/><Relationship Id="rId112" Type="http://schemas.openxmlformats.org/officeDocument/2006/relationships/tags" Target="../tags/tag421.xml"/><Relationship Id="rId16" Type="http://schemas.openxmlformats.org/officeDocument/2006/relationships/tags" Target="../tags/tag325.xml"/><Relationship Id="rId107" Type="http://schemas.openxmlformats.org/officeDocument/2006/relationships/tags" Target="../tags/tag416.xml"/><Relationship Id="rId11" Type="http://schemas.openxmlformats.org/officeDocument/2006/relationships/tags" Target="../tags/tag320.xml"/><Relationship Id="rId32" Type="http://schemas.openxmlformats.org/officeDocument/2006/relationships/tags" Target="../tags/tag341.xml"/><Relationship Id="rId37" Type="http://schemas.openxmlformats.org/officeDocument/2006/relationships/tags" Target="../tags/tag346.xml"/><Relationship Id="rId53" Type="http://schemas.openxmlformats.org/officeDocument/2006/relationships/tags" Target="../tags/tag362.xml"/><Relationship Id="rId58" Type="http://schemas.openxmlformats.org/officeDocument/2006/relationships/tags" Target="../tags/tag367.xml"/><Relationship Id="rId74" Type="http://schemas.openxmlformats.org/officeDocument/2006/relationships/tags" Target="../tags/tag383.xml"/><Relationship Id="rId79" Type="http://schemas.openxmlformats.org/officeDocument/2006/relationships/tags" Target="../tags/tag388.xml"/><Relationship Id="rId102" Type="http://schemas.openxmlformats.org/officeDocument/2006/relationships/tags" Target="../tags/tag411.xml"/><Relationship Id="rId5" Type="http://schemas.openxmlformats.org/officeDocument/2006/relationships/tags" Target="../tags/tag314.xml"/><Relationship Id="rId90" Type="http://schemas.openxmlformats.org/officeDocument/2006/relationships/tags" Target="../tags/tag399.xml"/><Relationship Id="rId95" Type="http://schemas.openxmlformats.org/officeDocument/2006/relationships/tags" Target="../tags/tag404.xml"/><Relationship Id="rId22" Type="http://schemas.openxmlformats.org/officeDocument/2006/relationships/tags" Target="../tags/tag331.xml"/><Relationship Id="rId27" Type="http://schemas.openxmlformats.org/officeDocument/2006/relationships/tags" Target="../tags/tag336.xml"/><Relationship Id="rId43" Type="http://schemas.openxmlformats.org/officeDocument/2006/relationships/tags" Target="../tags/tag352.xml"/><Relationship Id="rId48" Type="http://schemas.openxmlformats.org/officeDocument/2006/relationships/tags" Target="../tags/tag357.xml"/><Relationship Id="rId64" Type="http://schemas.openxmlformats.org/officeDocument/2006/relationships/tags" Target="../tags/tag373.xml"/><Relationship Id="rId69" Type="http://schemas.openxmlformats.org/officeDocument/2006/relationships/tags" Target="../tags/tag378.xml"/><Relationship Id="rId113" Type="http://schemas.openxmlformats.org/officeDocument/2006/relationships/tags" Target="../tags/tag422.xml"/><Relationship Id="rId118" Type="http://schemas.openxmlformats.org/officeDocument/2006/relationships/image" Target="../media/image10.jpeg"/><Relationship Id="rId80" Type="http://schemas.openxmlformats.org/officeDocument/2006/relationships/tags" Target="../tags/tag389.xml"/><Relationship Id="rId85" Type="http://schemas.openxmlformats.org/officeDocument/2006/relationships/tags" Target="../tags/tag394.xml"/><Relationship Id="rId12" Type="http://schemas.openxmlformats.org/officeDocument/2006/relationships/tags" Target="../tags/tag321.xml"/><Relationship Id="rId17" Type="http://schemas.openxmlformats.org/officeDocument/2006/relationships/tags" Target="../tags/tag326.xml"/><Relationship Id="rId33" Type="http://schemas.openxmlformats.org/officeDocument/2006/relationships/tags" Target="../tags/tag342.xml"/><Relationship Id="rId38" Type="http://schemas.openxmlformats.org/officeDocument/2006/relationships/tags" Target="../tags/tag347.xml"/><Relationship Id="rId59" Type="http://schemas.openxmlformats.org/officeDocument/2006/relationships/tags" Target="../tags/tag368.xml"/><Relationship Id="rId103" Type="http://schemas.openxmlformats.org/officeDocument/2006/relationships/tags" Target="../tags/tag412.xml"/><Relationship Id="rId108" Type="http://schemas.openxmlformats.org/officeDocument/2006/relationships/tags" Target="../tags/tag417.xml"/><Relationship Id="rId54" Type="http://schemas.openxmlformats.org/officeDocument/2006/relationships/tags" Target="../tags/tag363.xml"/><Relationship Id="rId70" Type="http://schemas.openxmlformats.org/officeDocument/2006/relationships/tags" Target="../tags/tag379.xml"/><Relationship Id="rId75" Type="http://schemas.openxmlformats.org/officeDocument/2006/relationships/tags" Target="../tags/tag384.xml"/><Relationship Id="rId91" Type="http://schemas.openxmlformats.org/officeDocument/2006/relationships/tags" Target="../tags/tag400.xml"/><Relationship Id="rId96" Type="http://schemas.openxmlformats.org/officeDocument/2006/relationships/tags" Target="../tags/tag405.xml"/><Relationship Id="rId1" Type="http://schemas.openxmlformats.org/officeDocument/2006/relationships/tags" Target="../tags/tag310.xml"/><Relationship Id="rId6" Type="http://schemas.openxmlformats.org/officeDocument/2006/relationships/tags" Target="../tags/tag315.xml"/><Relationship Id="rId23" Type="http://schemas.openxmlformats.org/officeDocument/2006/relationships/tags" Target="../tags/tag332.xml"/><Relationship Id="rId28" Type="http://schemas.openxmlformats.org/officeDocument/2006/relationships/tags" Target="../tags/tag337.xml"/><Relationship Id="rId49" Type="http://schemas.openxmlformats.org/officeDocument/2006/relationships/tags" Target="../tags/tag358.xml"/><Relationship Id="rId114" Type="http://schemas.openxmlformats.org/officeDocument/2006/relationships/tags" Target="../tags/tag423.xml"/><Relationship Id="rId119" Type="http://schemas.openxmlformats.org/officeDocument/2006/relationships/image" Target="../media/image3.png"/><Relationship Id="rId10" Type="http://schemas.openxmlformats.org/officeDocument/2006/relationships/tags" Target="../tags/tag319.xml"/><Relationship Id="rId31" Type="http://schemas.openxmlformats.org/officeDocument/2006/relationships/tags" Target="../tags/tag340.xml"/><Relationship Id="rId44" Type="http://schemas.openxmlformats.org/officeDocument/2006/relationships/tags" Target="../tags/tag353.xml"/><Relationship Id="rId52" Type="http://schemas.openxmlformats.org/officeDocument/2006/relationships/tags" Target="../tags/tag361.xml"/><Relationship Id="rId60" Type="http://schemas.openxmlformats.org/officeDocument/2006/relationships/tags" Target="../tags/tag369.xml"/><Relationship Id="rId65" Type="http://schemas.openxmlformats.org/officeDocument/2006/relationships/tags" Target="../tags/tag374.xml"/><Relationship Id="rId73" Type="http://schemas.openxmlformats.org/officeDocument/2006/relationships/tags" Target="../tags/tag382.xml"/><Relationship Id="rId78" Type="http://schemas.openxmlformats.org/officeDocument/2006/relationships/tags" Target="../tags/tag387.xml"/><Relationship Id="rId81" Type="http://schemas.openxmlformats.org/officeDocument/2006/relationships/tags" Target="../tags/tag390.xml"/><Relationship Id="rId86" Type="http://schemas.openxmlformats.org/officeDocument/2006/relationships/tags" Target="../tags/tag395.xml"/><Relationship Id="rId94" Type="http://schemas.openxmlformats.org/officeDocument/2006/relationships/tags" Target="../tags/tag403.xml"/><Relationship Id="rId99" Type="http://schemas.openxmlformats.org/officeDocument/2006/relationships/tags" Target="../tags/tag408.xml"/><Relationship Id="rId101" Type="http://schemas.openxmlformats.org/officeDocument/2006/relationships/tags" Target="../tags/tag410.xml"/><Relationship Id="rId4" Type="http://schemas.openxmlformats.org/officeDocument/2006/relationships/tags" Target="../tags/tag313.xml"/><Relationship Id="rId9" Type="http://schemas.openxmlformats.org/officeDocument/2006/relationships/tags" Target="../tags/tag318.xml"/><Relationship Id="rId13" Type="http://schemas.openxmlformats.org/officeDocument/2006/relationships/tags" Target="../tags/tag322.xml"/><Relationship Id="rId18" Type="http://schemas.openxmlformats.org/officeDocument/2006/relationships/tags" Target="../tags/tag327.xml"/><Relationship Id="rId39" Type="http://schemas.openxmlformats.org/officeDocument/2006/relationships/tags" Target="../tags/tag348.xml"/><Relationship Id="rId109" Type="http://schemas.openxmlformats.org/officeDocument/2006/relationships/tags" Target="../tags/tag418.xml"/><Relationship Id="rId34" Type="http://schemas.openxmlformats.org/officeDocument/2006/relationships/tags" Target="../tags/tag343.xml"/><Relationship Id="rId50" Type="http://schemas.openxmlformats.org/officeDocument/2006/relationships/tags" Target="../tags/tag359.xml"/><Relationship Id="rId55" Type="http://schemas.openxmlformats.org/officeDocument/2006/relationships/tags" Target="../tags/tag364.xml"/><Relationship Id="rId76" Type="http://schemas.openxmlformats.org/officeDocument/2006/relationships/tags" Target="../tags/tag385.xml"/><Relationship Id="rId97" Type="http://schemas.openxmlformats.org/officeDocument/2006/relationships/tags" Target="../tags/tag406.xml"/><Relationship Id="rId104" Type="http://schemas.openxmlformats.org/officeDocument/2006/relationships/tags" Target="../tags/tag413.xml"/><Relationship Id="rId7" Type="http://schemas.openxmlformats.org/officeDocument/2006/relationships/tags" Target="../tags/tag316.xml"/><Relationship Id="rId71" Type="http://schemas.openxmlformats.org/officeDocument/2006/relationships/tags" Target="../tags/tag380.xml"/><Relationship Id="rId92" Type="http://schemas.openxmlformats.org/officeDocument/2006/relationships/tags" Target="../tags/tag401.xml"/><Relationship Id="rId2" Type="http://schemas.openxmlformats.org/officeDocument/2006/relationships/tags" Target="../tags/tag311.xml"/><Relationship Id="rId29" Type="http://schemas.openxmlformats.org/officeDocument/2006/relationships/tags" Target="../tags/tag338.xml"/><Relationship Id="rId24" Type="http://schemas.openxmlformats.org/officeDocument/2006/relationships/tags" Target="../tags/tag333.xml"/><Relationship Id="rId40" Type="http://schemas.openxmlformats.org/officeDocument/2006/relationships/tags" Target="../tags/tag349.xml"/><Relationship Id="rId45" Type="http://schemas.openxmlformats.org/officeDocument/2006/relationships/tags" Target="../tags/tag354.xml"/><Relationship Id="rId66" Type="http://schemas.openxmlformats.org/officeDocument/2006/relationships/tags" Target="../tags/tag375.xml"/><Relationship Id="rId87" Type="http://schemas.openxmlformats.org/officeDocument/2006/relationships/tags" Target="../tags/tag396.xml"/><Relationship Id="rId110" Type="http://schemas.openxmlformats.org/officeDocument/2006/relationships/tags" Target="../tags/tag419.xml"/><Relationship Id="rId115" Type="http://schemas.openxmlformats.org/officeDocument/2006/relationships/tags" Target="../tags/tag424.xml"/><Relationship Id="rId61" Type="http://schemas.openxmlformats.org/officeDocument/2006/relationships/tags" Target="../tags/tag370.xml"/><Relationship Id="rId82" Type="http://schemas.openxmlformats.org/officeDocument/2006/relationships/tags" Target="../tags/tag391.xml"/><Relationship Id="rId19" Type="http://schemas.openxmlformats.org/officeDocument/2006/relationships/tags" Target="../tags/tag328.xml"/><Relationship Id="rId14" Type="http://schemas.openxmlformats.org/officeDocument/2006/relationships/tags" Target="../tags/tag323.xml"/><Relationship Id="rId30" Type="http://schemas.openxmlformats.org/officeDocument/2006/relationships/tags" Target="../tags/tag339.xml"/><Relationship Id="rId35" Type="http://schemas.openxmlformats.org/officeDocument/2006/relationships/tags" Target="../tags/tag344.xml"/><Relationship Id="rId56" Type="http://schemas.openxmlformats.org/officeDocument/2006/relationships/tags" Target="../tags/tag365.xml"/><Relationship Id="rId77" Type="http://schemas.openxmlformats.org/officeDocument/2006/relationships/tags" Target="../tags/tag386.xml"/><Relationship Id="rId100" Type="http://schemas.openxmlformats.org/officeDocument/2006/relationships/tags" Target="../tags/tag409.xml"/><Relationship Id="rId105" Type="http://schemas.openxmlformats.org/officeDocument/2006/relationships/tags" Target="../tags/tag414.xml"/><Relationship Id="rId8" Type="http://schemas.openxmlformats.org/officeDocument/2006/relationships/tags" Target="../tags/tag317.xml"/><Relationship Id="rId51" Type="http://schemas.openxmlformats.org/officeDocument/2006/relationships/tags" Target="../tags/tag360.xml"/><Relationship Id="rId72" Type="http://schemas.openxmlformats.org/officeDocument/2006/relationships/tags" Target="../tags/tag381.xml"/><Relationship Id="rId93" Type="http://schemas.openxmlformats.org/officeDocument/2006/relationships/tags" Target="../tags/tag402.xml"/><Relationship Id="rId98" Type="http://schemas.openxmlformats.org/officeDocument/2006/relationships/tags" Target="../tags/tag407.xml"/><Relationship Id="rId3" Type="http://schemas.openxmlformats.org/officeDocument/2006/relationships/tags" Target="../tags/tag312.xml"/><Relationship Id="rId25" Type="http://schemas.openxmlformats.org/officeDocument/2006/relationships/tags" Target="../tags/tag334.xml"/><Relationship Id="rId46" Type="http://schemas.openxmlformats.org/officeDocument/2006/relationships/tags" Target="../tags/tag355.xml"/><Relationship Id="rId67" Type="http://schemas.openxmlformats.org/officeDocument/2006/relationships/tags" Target="../tags/tag376.xml"/><Relationship Id="rId116" Type="http://schemas.openxmlformats.org/officeDocument/2006/relationships/tags" Target="../tags/tag425.xml"/><Relationship Id="rId20" Type="http://schemas.openxmlformats.org/officeDocument/2006/relationships/tags" Target="../tags/tag329.xml"/><Relationship Id="rId41" Type="http://schemas.openxmlformats.org/officeDocument/2006/relationships/tags" Target="../tags/tag350.xml"/><Relationship Id="rId62" Type="http://schemas.openxmlformats.org/officeDocument/2006/relationships/tags" Target="../tags/tag371.xml"/><Relationship Id="rId83" Type="http://schemas.openxmlformats.org/officeDocument/2006/relationships/tags" Target="../tags/tag392.xml"/><Relationship Id="rId88" Type="http://schemas.openxmlformats.org/officeDocument/2006/relationships/tags" Target="../tags/tag397.xml"/><Relationship Id="rId111" Type="http://schemas.openxmlformats.org/officeDocument/2006/relationships/tags" Target="../tags/tag420.xml"/><Relationship Id="rId15" Type="http://schemas.openxmlformats.org/officeDocument/2006/relationships/tags" Target="../tags/tag324.xml"/><Relationship Id="rId36" Type="http://schemas.openxmlformats.org/officeDocument/2006/relationships/tags" Target="../tags/tag345.xml"/><Relationship Id="rId57" Type="http://schemas.openxmlformats.org/officeDocument/2006/relationships/tags" Target="../tags/tag366.xml"/><Relationship Id="rId106" Type="http://schemas.openxmlformats.org/officeDocument/2006/relationships/tags" Target="../tags/tag4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89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84.xml"/><Relationship Id="rId42" Type="http://schemas.openxmlformats.org/officeDocument/2006/relationships/tags" Target="../tags/tag105.xml"/><Relationship Id="rId47" Type="http://schemas.openxmlformats.org/officeDocument/2006/relationships/tags" Target="../tags/tag110.xml"/><Relationship Id="rId63" Type="http://schemas.openxmlformats.org/officeDocument/2006/relationships/tags" Target="../tags/tag126.xml"/><Relationship Id="rId68" Type="http://schemas.openxmlformats.org/officeDocument/2006/relationships/tags" Target="../tags/tag131.xml"/><Relationship Id="rId84" Type="http://schemas.openxmlformats.org/officeDocument/2006/relationships/tags" Target="../tags/tag147.xml"/><Relationship Id="rId89" Type="http://schemas.openxmlformats.org/officeDocument/2006/relationships/tags" Target="../tags/tag152.xml"/><Relationship Id="rId112" Type="http://schemas.openxmlformats.org/officeDocument/2006/relationships/tags" Target="../tags/tag175.xml"/><Relationship Id="rId16" Type="http://schemas.openxmlformats.org/officeDocument/2006/relationships/tags" Target="../tags/tag79.xml"/><Relationship Id="rId107" Type="http://schemas.openxmlformats.org/officeDocument/2006/relationships/tags" Target="../tags/tag170.xml"/><Relationship Id="rId11" Type="http://schemas.openxmlformats.org/officeDocument/2006/relationships/tags" Target="../tags/tag74.xml"/><Relationship Id="rId32" Type="http://schemas.openxmlformats.org/officeDocument/2006/relationships/tags" Target="../tags/tag95.xml"/><Relationship Id="rId37" Type="http://schemas.openxmlformats.org/officeDocument/2006/relationships/tags" Target="../tags/tag100.xml"/><Relationship Id="rId53" Type="http://schemas.openxmlformats.org/officeDocument/2006/relationships/tags" Target="../tags/tag116.xml"/><Relationship Id="rId58" Type="http://schemas.openxmlformats.org/officeDocument/2006/relationships/tags" Target="../tags/tag121.xml"/><Relationship Id="rId74" Type="http://schemas.openxmlformats.org/officeDocument/2006/relationships/tags" Target="../tags/tag137.xml"/><Relationship Id="rId79" Type="http://schemas.openxmlformats.org/officeDocument/2006/relationships/tags" Target="../tags/tag142.xml"/><Relationship Id="rId102" Type="http://schemas.openxmlformats.org/officeDocument/2006/relationships/tags" Target="../tags/tag165.xml"/><Relationship Id="rId5" Type="http://schemas.openxmlformats.org/officeDocument/2006/relationships/tags" Target="../tags/tag68.xml"/><Relationship Id="rId90" Type="http://schemas.openxmlformats.org/officeDocument/2006/relationships/tags" Target="../tags/tag153.xml"/><Relationship Id="rId95" Type="http://schemas.openxmlformats.org/officeDocument/2006/relationships/tags" Target="../tags/tag158.xml"/><Relationship Id="rId22" Type="http://schemas.openxmlformats.org/officeDocument/2006/relationships/tags" Target="../tags/tag85.xml"/><Relationship Id="rId27" Type="http://schemas.openxmlformats.org/officeDocument/2006/relationships/tags" Target="../tags/tag90.xml"/><Relationship Id="rId43" Type="http://schemas.openxmlformats.org/officeDocument/2006/relationships/tags" Target="../tags/tag106.xml"/><Relationship Id="rId48" Type="http://schemas.openxmlformats.org/officeDocument/2006/relationships/tags" Target="../tags/tag111.xml"/><Relationship Id="rId64" Type="http://schemas.openxmlformats.org/officeDocument/2006/relationships/tags" Target="../tags/tag127.xml"/><Relationship Id="rId69" Type="http://schemas.openxmlformats.org/officeDocument/2006/relationships/tags" Target="../tags/tag132.xml"/><Relationship Id="rId113" Type="http://schemas.openxmlformats.org/officeDocument/2006/relationships/tags" Target="../tags/tag176.xml"/><Relationship Id="rId118" Type="http://schemas.openxmlformats.org/officeDocument/2006/relationships/image" Target="../media/image10.jpeg"/><Relationship Id="rId80" Type="http://schemas.openxmlformats.org/officeDocument/2006/relationships/tags" Target="../tags/tag143.xml"/><Relationship Id="rId85" Type="http://schemas.openxmlformats.org/officeDocument/2006/relationships/tags" Target="../tags/tag148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33" Type="http://schemas.openxmlformats.org/officeDocument/2006/relationships/tags" Target="../tags/tag96.xml"/><Relationship Id="rId38" Type="http://schemas.openxmlformats.org/officeDocument/2006/relationships/tags" Target="../tags/tag101.xml"/><Relationship Id="rId59" Type="http://schemas.openxmlformats.org/officeDocument/2006/relationships/tags" Target="../tags/tag122.xml"/><Relationship Id="rId103" Type="http://schemas.openxmlformats.org/officeDocument/2006/relationships/tags" Target="../tags/tag166.xml"/><Relationship Id="rId108" Type="http://schemas.openxmlformats.org/officeDocument/2006/relationships/tags" Target="../tags/tag171.xml"/><Relationship Id="rId54" Type="http://schemas.openxmlformats.org/officeDocument/2006/relationships/tags" Target="../tags/tag117.xml"/><Relationship Id="rId70" Type="http://schemas.openxmlformats.org/officeDocument/2006/relationships/tags" Target="../tags/tag133.xml"/><Relationship Id="rId75" Type="http://schemas.openxmlformats.org/officeDocument/2006/relationships/tags" Target="../tags/tag138.xml"/><Relationship Id="rId91" Type="http://schemas.openxmlformats.org/officeDocument/2006/relationships/tags" Target="../tags/tag154.xml"/><Relationship Id="rId96" Type="http://schemas.openxmlformats.org/officeDocument/2006/relationships/tags" Target="../tags/tag159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23" Type="http://schemas.openxmlformats.org/officeDocument/2006/relationships/tags" Target="../tags/tag86.xml"/><Relationship Id="rId28" Type="http://schemas.openxmlformats.org/officeDocument/2006/relationships/tags" Target="../tags/tag91.xml"/><Relationship Id="rId49" Type="http://schemas.openxmlformats.org/officeDocument/2006/relationships/tags" Target="../tags/tag112.xml"/><Relationship Id="rId114" Type="http://schemas.openxmlformats.org/officeDocument/2006/relationships/tags" Target="../tags/tag177.xml"/><Relationship Id="rId119" Type="http://schemas.openxmlformats.org/officeDocument/2006/relationships/image" Target="../media/image3.png"/><Relationship Id="rId10" Type="http://schemas.openxmlformats.org/officeDocument/2006/relationships/tags" Target="../tags/tag73.xml"/><Relationship Id="rId31" Type="http://schemas.openxmlformats.org/officeDocument/2006/relationships/tags" Target="../tags/tag94.xml"/><Relationship Id="rId44" Type="http://schemas.openxmlformats.org/officeDocument/2006/relationships/tags" Target="../tags/tag107.xml"/><Relationship Id="rId52" Type="http://schemas.openxmlformats.org/officeDocument/2006/relationships/tags" Target="../tags/tag115.xml"/><Relationship Id="rId60" Type="http://schemas.openxmlformats.org/officeDocument/2006/relationships/tags" Target="../tags/tag123.xml"/><Relationship Id="rId65" Type="http://schemas.openxmlformats.org/officeDocument/2006/relationships/tags" Target="../tags/tag128.xml"/><Relationship Id="rId73" Type="http://schemas.openxmlformats.org/officeDocument/2006/relationships/tags" Target="../tags/tag136.xml"/><Relationship Id="rId78" Type="http://schemas.openxmlformats.org/officeDocument/2006/relationships/tags" Target="../tags/tag141.xml"/><Relationship Id="rId81" Type="http://schemas.openxmlformats.org/officeDocument/2006/relationships/tags" Target="../tags/tag144.xml"/><Relationship Id="rId86" Type="http://schemas.openxmlformats.org/officeDocument/2006/relationships/tags" Target="../tags/tag149.xml"/><Relationship Id="rId94" Type="http://schemas.openxmlformats.org/officeDocument/2006/relationships/tags" Target="../tags/tag157.xml"/><Relationship Id="rId99" Type="http://schemas.openxmlformats.org/officeDocument/2006/relationships/tags" Target="../tags/tag162.xml"/><Relationship Id="rId101" Type="http://schemas.openxmlformats.org/officeDocument/2006/relationships/tags" Target="../tags/tag164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39" Type="http://schemas.openxmlformats.org/officeDocument/2006/relationships/tags" Target="../tags/tag102.xml"/><Relationship Id="rId109" Type="http://schemas.openxmlformats.org/officeDocument/2006/relationships/tags" Target="../tags/tag172.xml"/><Relationship Id="rId34" Type="http://schemas.openxmlformats.org/officeDocument/2006/relationships/tags" Target="../tags/tag97.xml"/><Relationship Id="rId50" Type="http://schemas.openxmlformats.org/officeDocument/2006/relationships/tags" Target="../tags/tag113.xml"/><Relationship Id="rId55" Type="http://schemas.openxmlformats.org/officeDocument/2006/relationships/tags" Target="../tags/tag118.xml"/><Relationship Id="rId76" Type="http://schemas.openxmlformats.org/officeDocument/2006/relationships/tags" Target="../tags/tag139.xml"/><Relationship Id="rId97" Type="http://schemas.openxmlformats.org/officeDocument/2006/relationships/tags" Target="../tags/tag160.xml"/><Relationship Id="rId104" Type="http://schemas.openxmlformats.org/officeDocument/2006/relationships/tags" Target="../tags/tag167.xml"/><Relationship Id="rId7" Type="http://schemas.openxmlformats.org/officeDocument/2006/relationships/tags" Target="../tags/tag70.xml"/><Relationship Id="rId71" Type="http://schemas.openxmlformats.org/officeDocument/2006/relationships/tags" Target="../tags/tag134.xml"/><Relationship Id="rId92" Type="http://schemas.openxmlformats.org/officeDocument/2006/relationships/tags" Target="../tags/tag155.xml"/><Relationship Id="rId2" Type="http://schemas.openxmlformats.org/officeDocument/2006/relationships/tags" Target="../tags/tag65.xml"/><Relationship Id="rId29" Type="http://schemas.openxmlformats.org/officeDocument/2006/relationships/tags" Target="../tags/tag92.xml"/><Relationship Id="rId24" Type="http://schemas.openxmlformats.org/officeDocument/2006/relationships/tags" Target="../tags/tag87.xml"/><Relationship Id="rId40" Type="http://schemas.openxmlformats.org/officeDocument/2006/relationships/tags" Target="../tags/tag103.xml"/><Relationship Id="rId45" Type="http://schemas.openxmlformats.org/officeDocument/2006/relationships/tags" Target="../tags/tag108.xml"/><Relationship Id="rId66" Type="http://schemas.openxmlformats.org/officeDocument/2006/relationships/tags" Target="../tags/tag129.xml"/><Relationship Id="rId87" Type="http://schemas.openxmlformats.org/officeDocument/2006/relationships/tags" Target="../tags/tag150.xml"/><Relationship Id="rId110" Type="http://schemas.openxmlformats.org/officeDocument/2006/relationships/tags" Target="../tags/tag173.xml"/><Relationship Id="rId115" Type="http://schemas.openxmlformats.org/officeDocument/2006/relationships/tags" Target="../tags/tag178.xml"/><Relationship Id="rId61" Type="http://schemas.openxmlformats.org/officeDocument/2006/relationships/tags" Target="../tags/tag124.xml"/><Relationship Id="rId82" Type="http://schemas.openxmlformats.org/officeDocument/2006/relationships/tags" Target="../tags/tag145.xml"/><Relationship Id="rId19" Type="http://schemas.openxmlformats.org/officeDocument/2006/relationships/tags" Target="../tags/tag82.xml"/><Relationship Id="rId14" Type="http://schemas.openxmlformats.org/officeDocument/2006/relationships/tags" Target="../tags/tag77.xml"/><Relationship Id="rId30" Type="http://schemas.openxmlformats.org/officeDocument/2006/relationships/tags" Target="../tags/tag93.xml"/><Relationship Id="rId35" Type="http://schemas.openxmlformats.org/officeDocument/2006/relationships/tags" Target="../tags/tag98.xml"/><Relationship Id="rId56" Type="http://schemas.openxmlformats.org/officeDocument/2006/relationships/tags" Target="../tags/tag119.xml"/><Relationship Id="rId77" Type="http://schemas.openxmlformats.org/officeDocument/2006/relationships/tags" Target="../tags/tag140.xml"/><Relationship Id="rId100" Type="http://schemas.openxmlformats.org/officeDocument/2006/relationships/tags" Target="../tags/tag163.xml"/><Relationship Id="rId105" Type="http://schemas.openxmlformats.org/officeDocument/2006/relationships/tags" Target="../tags/tag168.xml"/><Relationship Id="rId8" Type="http://schemas.openxmlformats.org/officeDocument/2006/relationships/tags" Target="../tags/tag71.xml"/><Relationship Id="rId51" Type="http://schemas.openxmlformats.org/officeDocument/2006/relationships/tags" Target="../tags/tag114.xml"/><Relationship Id="rId72" Type="http://schemas.openxmlformats.org/officeDocument/2006/relationships/tags" Target="../tags/tag135.xml"/><Relationship Id="rId93" Type="http://schemas.openxmlformats.org/officeDocument/2006/relationships/tags" Target="../tags/tag156.xml"/><Relationship Id="rId98" Type="http://schemas.openxmlformats.org/officeDocument/2006/relationships/tags" Target="../tags/tag161.xml"/><Relationship Id="rId3" Type="http://schemas.openxmlformats.org/officeDocument/2006/relationships/tags" Target="../tags/tag66.xml"/><Relationship Id="rId25" Type="http://schemas.openxmlformats.org/officeDocument/2006/relationships/tags" Target="../tags/tag88.xml"/><Relationship Id="rId46" Type="http://schemas.openxmlformats.org/officeDocument/2006/relationships/tags" Target="../tags/tag109.xml"/><Relationship Id="rId67" Type="http://schemas.openxmlformats.org/officeDocument/2006/relationships/tags" Target="../tags/tag130.xml"/><Relationship Id="rId116" Type="http://schemas.openxmlformats.org/officeDocument/2006/relationships/tags" Target="../tags/tag179.xml"/><Relationship Id="rId20" Type="http://schemas.openxmlformats.org/officeDocument/2006/relationships/tags" Target="../tags/tag83.xml"/><Relationship Id="rId41" Type="http://schemas.openxmlformats.org/officeDocument/2006/relationships/tags" Target="../tags/tag104.xml"/><Relationship Id="rId62" Type="http://schemas.openxmlformats.org/officeDocument/2006/relationships/tags" Target="../tags/tag125.xml"/><Relationship Id="rId83" Type="http://schemas.openxmlformats.org/officeDocument/2006/relationships/tags" Target="../tags/tag146.xml"/><Relationship Id="rId88" Type="http://schemas.openxmlformats.org/officeDocument/2006/relationships/tags" Target="../tags/tag151.xml"/><Relationship Id="rId111" Type="http://schemas.openxmlformats.org/officeDocument/2006/relationships/tags" Target="../tags/tag174.xml"/><Relationship Id="rId15" Type="http://schemas.openxmlformats.org/officeDocument/2006/relationships/tags" Target="../tags/tag78.xml"/><Relationship Id="rId36" Type="http://schemas.openxmlformats.org/officeDocument/2006/relationships/tags" Target="../tags/tag99.xml"/><Relationship Id="rId57" Type="http://schemas.openxmlformats.org/officeDocument/2006/relationships/tags" Target="../tags/tag120.xml"/><Relationship Id="rId106" Type="http://schemas.openxmlformats.org/officeDocument/2006/relationships/tags" Target="../tags/tag16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2.png"/><Relationship Id="rId5" Type="http://schemas.openxmlformats.org/officeDocument/2006/relationships/image" Target="../media/image8.png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0.xml"/><Relationship Id="rId5" Type="http://schemas.openxmlformats.org/officeDocument/2006/relationships/image" Target="../media/image15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lǎolao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姥姥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50520" y="3411855"/>
            <a:ext cx="2386330" cy="193992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jiùjiu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舅舅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835" y="3320415"/>
            <a:ext cx="2348230" cy="1908810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59635"/>
            <a:ext cx="6046470" cy="4229735"/>
          </a:xfrm>
          <a:prstGeom prst="round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gūgu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姑姑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nóngcūn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农村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60360" y="2036716"/>
            <a:ext cx="3020060" cy="222386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263" y="4542155"/>
            <a:ext cx="41553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wū</a:t>
            </a:r>
            <a:r>
              <a:rPr lang="en-US" sz="6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(zi)</a:t>
            </a:r>
          </a:p>
          <a:p>
            <a:pPr lvl="0" algn="ctr">
              <a:buClrTx/>
              <a:buSzTx/>
              <a:buFontTx/>
              <a:defRPr/>
            </a:pPr>
            <a:r>
              <a:rPr lang="zh-CN" altLang="en-US" sz="6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屋（子）</a:t>
            </a:r>
            <a:endParaRPr lang="zh-CN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135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80325" y="1233714"/>
            <a:ext cx="3414417" cy="269739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561944" y="4231640"/>
            <a:ext cx="3743302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yíbèizi</a:t>
            </a:r>
            <a:endParaRPr 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6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一辈子</a:t>
            </a:r>
            <a:endParaRPr lang="zh-CN" sz="66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串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m.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bunch,string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chuàn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舅舅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uncle, mother’s brother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jiùjiu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  <a:p>
            <a:pPr algn="ctr" eaLnBrk="1"/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257550"/>
            <a:chOff x="9330" y="2028"/>
            <a:chExt cx="3479" cy="51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姥姥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maternal grandma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sz="2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lǎolao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姑姑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aunt, father’s sister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gūgu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782060"/>
            <a:chOff x="4717" y="1909"/>
            <a:chExt cx="3511" cy="5956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3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农村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countryside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nóngcūn</a:t>
            </a:r>
          </a:p>
          <a:p>
            <a:pPr algn="ctr" eaLnBrk="1"/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屋</a:t>
              </a: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(</a:t>
              </a: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子</a:t>
              </a: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house</a:t>
              </a: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wū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(zi)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997325"/>
            <a:chOff x="4717" y="1909"/>
            <a:chExt cx="3511" cy="6295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40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一辈子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all one’s life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yíbèizi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恩爱0.jpg恩爱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3335" y="0"/>
            <a:ext cx="1220533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 descr="恩爱0马赛克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335" y="0"/>
            <a:ext cx="327723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-13648" y="1555845"/>
            <a:ext cx="3248166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请用前面学过的</a:t>
            </a:r>
            <a:r>
              <a:rPr lang="en-US" altLang="zh-CN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7</a:t>
            </a:r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个词编一个故事</a:t>
            </a: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（开头已给出）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恩爱0.jpg恩爱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 descr="恩爱0马赛克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68590" y="0"/>
            <a:ext cx="3294000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图片 3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-13335" y="1555750"/>
            <a:ext cx="77825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虽然离开老家很多年了，但我还留着一</a:t>
            </a:r>
            <a:r>
              <a:rPr lang="zh-CN" altLang="en-US" sz="40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串</a:t>
            </a:r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老家的钥匙，那里有我的亲人</a:t>
            </a:r>
            <a:r>
              <a:rPr lang="en-US" altLang="zh-CN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……</a:t>
            </a:r>
          </a:p>
          <a:p>
            <a:pPr algn="l" eaLnBrk="1">
              <a:lnSpc>
                <a:spcPct val="100000"/>
              </a:lnSpc>
              <a:buClrTx/>
              <a:buSzTx/>
              <a:buNone/>
            </a:pPr>
            <a:endParaRPr lang="zh-CN" altLang="en-US" sz="4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791450" y="1207770"/>
            <a:ext cx="3248025" cy="4763770"/>
            <a:chOff x="12270" y="1902"/>
            <a:chExt cx="5115" cy="7502"/>
          </a:xfrm>
        </p:grpSpPr>
        <p:sp>
          <p:nvSpPr>
            <p:cNvPr id="4" name="圆角矩形 3"/>
            <p:cNvSpPr/>
            <p:nvPr/>
          </p:nvSpPr>
          <p:spPr>
            <a:xfrm>
              <a:off x="13602" y="1902"/>
              <a:ext cx="2587" cy="7502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270" y="2224"/>
              <a:ext cx="5115" cy="6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串</a:t>
              </a:r>
              <a:endParaRPr lang="en-US" altLang="zh-CN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姥姥</a:t>
              </a:r>
              <a:endParaRPr lang="en-US" altLang="zh-CN"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舅舅</a:t>
              </a:r>
              <a:endParaRPr lang="en-US" altLang="zh-CN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姑姑</a:t>
              </a:r>
              <a:endParaRPr lang="en-US" altLang="zh-CN"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农村</a:t>
              </a:r>
              <a:endParaRPr lang="en-US" altLang="zh-CN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屋</a:t>
              </a:r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(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子</a:t>
              </a:r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)</a:t>
              </a: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一辈子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757912" y="3171026"/>
            <a:ext cx="1801543" cy="1847380"/>
            <a:chOff x="8738" y="3122"/>
            <a:chExt cx="3652" cy="1771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738" y="3122"/>
              <a:ext cx="3652" cy="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以来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名词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——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从过去某时到现在的一段时间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改革开放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以来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，中国发生了巨大的变化。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565207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因此长年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以来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，父母很少离开老屋，</a:t>
              </a:r>
              <a:r>
                <a:rPr lang="en-US" altLang="zh-CN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……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930" y="5018405"/>
            <a:ext cx="8958999" cy="1005024"/>
            <a:chOff x="518" y="3426"/>
            <a:chExt cx="13447" cy="1305"/>
          </a:xfrm>
        </p:grpSpPr>
        <p:sp>
          <p:nvSpPr>
            <p:cNvPr id="6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690"/>
              <a:ext cx="13446" cy="7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一直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以来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，“</a:t>
              </a:r>
              <a:r>
                <a:rPr lang="en-US" altLang="zh-CN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80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后”这个词儿都含有年轻的味道。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04" b="97748" l="4375" r="96250">
                        <a14:foregroundMark x1="36250" y1="9910" x2="33750" y2="26126"/>
                        <a14:foregroundMark x1="33750" y1="26126" x2="35625" y2="8108"/>
                        <a14:foregroundMark x1="35625" y1="8108" x2="28750" y2="11712"/>
                        <a14:foregroundMark x1="49375" y1="6757" x2="30000" y2="4955"/>
                        <a14:foregroundMark x1="30000" y1="4955" x2="18125" y2="15766"/>
                        <a14:foregroundMark x1="18125" y1="15766" x2="34375" y2="30631"/>
                        <a14:foregroundMark x1="50625" y1="11261" x2="67500" y2="3604"/>
                        <a14:foregroundMark x1="67500" y1="3604" x2="85000" y2="13514"/>
                        <a14:foregroundMark x1="85000" y1="13514" x2="78125" y2="28829"/>
                        <a14:foregroundMark x1="78125" y1="28829" x2="58125" y2="28829"/>
                        <a14:foregroundMark x1="58125" y1="28829" x2="42500" y2="15766"/>
                        <a14:foregroundMark x1="42500" y1="15766" x2="50625" y2="12162"/>
                        <a14:foregroundMark x1="83125" y1="31982" x2="83125" y2="41892"/>
                        <a14:foregroundMark x1="13750" y1="36486" x2="4375" y2="49099"/>
                        <a14:foregroundMark x1="4375" y1="49099" x2="6875" y2="62613"/>
                        <a14:foregroundMark x1="6875" y1="62613" x2="4375" y2="90541"/>
                        <a14:foregroundMark x1="4375" y1="90541" x2="16875" y2="77027"/>
                        <a14:foregroundMark x1="16875" y1="77027" x2="15625" y2="36486"/>
                        <a14:foregroundMark x1="15625" y1="36486" x2="15000" y2="36036"/>
                        <a14:foregroundMark x1="16875" y1="81982" x2="14375" y2="95045"/>
                        <a14:foregroundMark x1="14375" y1="95045" x2="35625" y2="99550"/>
                        <a14:foregroundMark x1="35625" y1="99550" x2="54375" y2="97297"/>
                        <a14:foregroundMark x1="54375" y1="97297" x2="51875" y2="81532"/>
                        <a14:foregroundMark x1="51875" y1="81532" x2="25000" y2="75225"/>
                        <a14:foregroundMark x1="25000" y1="75225" x2="16875" y2="81982"/>
                        <a14:foregroundMark x1="67500" y1="83784" x2="58750" y2="95946"/>
                        <a14:foregroundMark x1="58750" y1="95946" x2="91875" y2="98198"/>
                        <a14:foregroundMark x1="91875" y1="98198" x2="80000" y2="82883"/>
                        <a14:foregroundMark x1="80000" y1="82883" x2="67500" y2="85135"/>
                        <a14:foregroundMark x1="62500" y1="32432" x2="61875" y2="35135"/>
                        <a14:foregroundMark x1="75625" y1="36036" x2="53125" y2="34685"/>
                        <a14:foregroundMark x1="53125" y1="34685" x2="72500" y2="43694"/>
                        <a14:foregroundMark x1="72500" y1="43694" x2="74375" y2="36486"/>
                        <a14:foregroundMark x1="88750" y1="31982" x2="96875" y2="45495"/>
                        <a14:foregroundMark x1="96875" y1="45495" x2="96250" y2="58108"/>
                        <a14:foregroundMark x1="96250" y1="58108" x2="86250" y2="47748"/>
                        <a14:foregroundMark x1="86250" y1="47748" x2="87500" y2="35135"/>
                        <a14:foregroundMark x1="87500" y1="35135" x2="88125" y2="34685"/>
                        <a14:foregroundMark x1="10625" y1="95946" x2="10000" y2="96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17" y="3322278"/>
            <a:ext cx="1053046" cy="146110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动画）的编辑、修改。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2316985"/>
            <a:ext cx="2810510" cy="22062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919" y="438502"/>
            <a:ext cx="1166161" cy="11029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524" y="5148665"/>
            <a:ext cx="1286952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378" y="7450249"/>
            <a:ext cx="817245" cy="5795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8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dǎ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gōng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打工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work for others, </a:t>
              </a: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   to do a temporary job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-1237526" y="5471245"/>
            <a:ext cx="10910087" cy="720090"/>
            <a:chOff x="-1464" y="9126"/>
            <a:chExt cx="12166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-1464" y="9282"/>
              <a:ext cx="12166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现在有很多人离开农村或小城市去大城市打工。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238" y="2377440"/>
            <a:ext cx="2573904" cy="2085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28" y="5339724"/>
            <a:ext cx="931545" cy="6605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068" y="516697"/>
            <a:ext cx="1205865" cy="94660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075" y="-1440000"/>
            <a:ext cx="114185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421" y="7312645"/>
            <a:ext cx="1279157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zhèng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挣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earn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857875" cy="720090"/>
            <a:chOff x="197" y="9126"/>
            <a:chExt cx="8809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33" y="9282"/>
              <a:ext cx="8773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夫妻俩在上海打工，挣了一些钱。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2565400"/>
            <a:ext cx="2409825" cy="170878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592" y="5189305"/>
            <a:ext cx="143881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524" y="468665"/>
            <a:ext cx="1286952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60" y="-1321028"/>
            <a:ext cx="1071880" cy="8414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25" y="7365230"/>
            <a:ext cx="844550" cy="74953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78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xiàn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县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county</a:t>
              </a:r>
            </a:p>
            <a:p>
              <a:pPr algn="ctr" eaLnBrk="1">
                <a:lnSpc>
                  <a:spcPct val="80000"/>
                </a:lnSpc>
              </a:pP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1" y="5401945"/>
            <a:ext cx="5250180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这是我们县最古老的房子。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710" y="2458292"/>
            <a:ext cx="2878580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021" y="5248455"/>
            <a:ext cx="949960" cy="84308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968" y="625504"/>
            <a:ext cx="1028065" cy="72899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239" y="-1360693"/>
            <a:ext cx="1143522" cy="9264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253" y="7368526"/>
            <a:ext cx="785495" cy="74294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tào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套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m. set, suite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1" y="5401945"/>
            <a:ext cx="5147310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他们在县里买了一套房子。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54" y="2428875"/>
            <a:ext cx="2233052" cy="19818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040" y="5261504"/>
            <a:ext cx="883920" cy="83604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592" y="509305"/>
            <a:ext cx="143881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165" y="-1224694"/>
            <a:ext cx="914400" cy="64839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408" y="7308570"/>
            <a:ext cx="1099185" cy="8628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98265"/>
            <a:chOff x="264" y="2298"/>
            <a:chExt cx="8640" cy="6139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53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zhuāngxiū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装修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decorate (a house, </a:t>
              </a: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room, etc.)</a:t>
              </a:r>
            </a:p>
            <a:p>
              <a:pPr algn="ctr" eaLnBrk="1">
                <a:lnSpc>
                  <a:spcPct val="80000"/>
                </a:lnSpc>
              </a:pP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237095" cy="720090"/>
            <a:chOff x="196" y="9126"/>
            <a:chExt cx="113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396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192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房子装修好了，过两个月就可以搬进去住了。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16" y="2317115"/>
            <a:ext cx="2332323" cy="22059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650" y="5166540"/>
            <a:ext cx="1282700" cy="100691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020" y="568455"/>
            <a:ext cx="949960" cy="84308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421" y="-1327355"/>
            <a:ext cx="1279157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254" y="7213585"/>
            <a:ext cx="1299492" cy="1052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bùdéliǎo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不得了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extremely, exceedingly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哥哥买了一套新房子，父母高兴得不得了。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840516"/>
            <a:chOff x="7787" y="3144"/>
            <a:chExt cx="5660" cy="935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悄悄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696085"/>
            <a:ext cx="8561705" cy="828675"/>
            <a:chOff x="518" y="3426"/>
            <a:chExt cx="13483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55" y="3634"/>
              <a:ext cx="13446" cy="10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</a:t>
              </a:r>
              <a:r>
                <a:rPr lang="zh-CN" altLang="en-US" sz="3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悄悄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3600" b="1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偷偷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地走了出去。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92315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10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他谁也没告诉，</a:t>
              </a:r>
              <a:r>
                <a:rPr lang="zh-CN" altLang="en-US" sz="3600" b="1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偷偷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去旅行了。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295130" y="4324985"/>
            <a:ext cx="2837180" cy="840516"/>
            <a:chOff x="7787" y="3144"/>
            <a:chExt cx="5660" cy="935"/>
          </a:xfrm>
        </p:grpSpPr>
        <p:sp>
          <p:nvSpPr>
            <p:cNvPr id="3" name="圆角矩形 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chemeClr val="accent1">
                      <a:lumMod val="7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偷偷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3309620"/>
            <a:ext cx="8538845" cy="828675"/>
            <a:chOff x="518" y="3426"/>
            <a:chExt cx="13447" cy="1305"/>
          </a:xfrm>
        </p:grpSpPr>
        <p:sp>
          <p:nvSpPr>
            <p:cNvPr id="6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18" y="3640"/>
              <a:ext cx="13446" cy="10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父亲</a:t>
              </a:r>
              <a:r>
                <a:rPr lang="zh-CN" altLang="en-US" sz="3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悄悄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把我拉到一边说话。</a:t>
              </a: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95" b="91758" l="7955" r="89773">
                        <a14:foregroundMark x1="40341" y1="19780" x2="25000" y2="5495"/>
                        <a14:foregroundMark x1="25000" y1="5495" x2="36932" y2="21978"/>
                        <a14:foregroundMark x1="36932" y1="21978" x2="39773" y2="21978"/>
                        <a14:foregroundMark x1="12500" y1="28571" x2="11364" y2="29670"/>
                        <a14:foregroundMark x1="7955" y1="31868" x2="14773" y2="33516"/>
                        <a14:foregroundMark x1="10227" y1="30220" x2="12500" y2="33516"/>
                        <a14:foregroundMark x1="35795" y1="84066" x2="35795" y2="84066"/>
                        <a14:foregroundMark x1="39205" y1="81868" x2="22727" y2="90110"/>
                        <a14:foregroundMark x1="22727" y1="90110" x2="41477" y2="85714"/>
                        <a14:foregroundMark x1="41477" y1="85714" x2="36932" y2="84066"/>
                        <a14:foregroundMark x1="82955" y1="62637" x2="84091" y2="65934"/>
                        <a14:foregroundMark x1="61364" y1="39011" x2="71023" y2="65385"/>
                        <a14:foregroundMark x1="71023" y1="65385" x2="89773" y2="56593"/>
                        <a14:foregroundMark x1="89773" y1="56593" x2="71023" y2="40110"/>
                        <a14:foregroundMark x1="71023" y1="40110" x2="63068" y2="39560"/>
                        <a14:foregroundMark x1="10227" y1="32418" x2="11364" y2="32418"/>
                        <a14:foregroundMark x1="14773" y1="32967" x2="11932" y2="34615"/>
                        <a14:foregroundMark x1="24432" y1="91758" x2="37500" y2="85165"/>
                        <a14:foregroundMark x1="87500" y1="62088" x2="86932" y2="626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1" y="1566445"/>
            <a:ext cx="977507" cy="101083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83" y="2631206"/>
            <a:ext cx="1416873" cy="165490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732" b="96392" l="9804" r="88889">
                        <a14:foregroundMark x1="52288" y1="12887" x2="76471" y2="13402"/>
                        <a14:foregroundMark x1="76471" y1="13402" x2="53595" y2="7732"/>
                        <a14:foregroundMark x1="53595" y1="7732" x2="53595" y2="18041"/>
                        <a14:foregroundMark x1="57516" y1="11340" x2="60131" y2="13918"/>
                        <a14:foregroundMark x1="29412" y1="74227" x2="29412" y2="75609"/>
                        <a14:foregroundMark x1="27423" y1="76717" x2="15686" y2="83505"/>
                        <a14:foregroundMark x1="35294" y1="72165" x2="29352" y2="75602"/>
                        <a14:foregroundMark x1="28309" y1="75465" x2="32680" y2="72680"/>
                        <a14:foregroundMark x1="15686" y1="83505" x2="27080" y2="76247"/>
                        <a14:foregroundMark x1="42484" y1="85567" x2="40523" y2="86598"/>
                        <a14:foregroundMark x1="37982" y1="84345" x2="37255" y2="84536"/>
                        <a14:foregroundMark x1="42600" y1="82656" x2="42484" y2="82474"/>
                        <a14:foregroundMark x1="43791" y1="84536" x2="43253" y2="83687"/>
                        <a14:foregroundMark x1="43791" y1="88144" x2="40727" y2="90077"/>
                        <a14:foregroundMark x1="59623" y1="92851" x2="59477" y2="93299"/>
                        <a14:foregroundMark x1="61947" y1="85724" x2="61662" y2="86598"/>
                        <a14:foregroundMark x1="63505" y1="80946" x2="62691" y2="83444"/>
                        <a14:foregroundMark x1="73832" y1="95135" x2="83660" y2="96392"/>
                        <a14:foregroundMark x1="59477" y1="93299" x2="61012" y2="93495"/>
                        <a14:foregroundMark x1="83660" y1="96392" x2="81699" y2="73196"/>
                        <a14:foregroundMark x1="81699" y1="73196" x2="77046" y2="73720"/>
                        <a14:backgroundMark x1="56863" y1="93299" x2="56863" y2="93299"/>
                        <a14:backgroundMark x1="59477" y1="88144" x2="59477" y2="88144"/>
                        <a14:backgroundMark x1="61438" y1="77835" x2="61438" y2="77835"/>
                        <a14:backgroundMark x1="61438" y1="77835" x2="60131" y2="79381"/>
                        <a14:backgroundMark x1="62092" y1="86082" x2="62092" y2="81959"/>
                        <a14:backgroundMark x1="62092" y1="89691" x2="59477" y2="92784"/>
                        <a14:backgroundMark x1="60784" y1="86598" x2="60784" y2="89691"/>
                        <a14:backgroundMark x1="60131" y1="75773" x2="62745" y2="80928"/>
                        <a14:backgroundMark x1="38562" y1="87113" x2="34641" y2="86598"/>
                        <a14:backgroundMark x1="34641" y1="85567" x2="35294" y2="86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5062539"/>
            <a:ext cx="867633" cy="110013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1698"/>
            <a:ext cx="971741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702038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悄悄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702038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偷偷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713681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晚饭前姑姑就一个人</a:t>
              </a:r>
              <a:r>
                <a:rPr lang="en-US" altLang="zh-CN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___________</a:t>
              </a:r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地走了。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5893155" y="2477338"/>
            <a:ext cx="359156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悄悄</a:t>
            </a:r>
            <a:r>
              <a:rPr lang="en-US" altLang="zh-CN" sz="4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/</a:t>
            </a:r>
            <a:r>
              <a:rPr lang="zh-CN" altLang="en-US" sz="4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偷偷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49885" y="3886109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考试已经开始了，他才</a:t>
              </a:r>
              <a:r>
                <a:rPr lang="en-US" altLang="zh-CN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</a:t>
              </a:r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走进来。</a:t>
              </a: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314076" y="4649766"/>
            <a:ext cx="339244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悄悄</a:t>
            </a:r>
            <a:r>
              <a:rPr lang="en-US" altLang="zh-CN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/</a:t>
            </a:r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偷偷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1698"/>
            <a:ext cx="971741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702038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悄悄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702038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偷偷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713681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孩子睡着了，爸爸在妈妈耳边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说了几句话。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6370138" y="2477338"/>
            <a:ext cx="359156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悄悄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886109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别人都不知道，她只是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地把这件事告诉了我。</a:t>
              </a: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773476" y="4649766"/>
            <a:ext cx="339244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偷偷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用下列词语造句。</a:t>
            </a:r>
            <a:endParaRPr lang="en-US" altLang="zh-CN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772519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打工：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________________________________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295015"/>
            <a:ext cx="7683514" cy="63318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挣：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_____________________________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064363"/>
            <a:ext cx="7766870" cy="181504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套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____________________________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en-US" altLang="zh-CN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装修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________________________________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en-US" altLang="zh-CN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不得了：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en-US" altLang="zh-CN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父母与子女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关系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712710" y="2235835"/>
            <a:ext cx="401263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）辨析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悄悄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偷偷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的异同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42434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以来、临、立刻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65095"/>
            <a:ext cx="687239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断 晒 强烈 长途 一辈子 坚决 不得了 套 阵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等词语的搭配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3167380" y="3251200"/>
            <a:ext cx="90909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农村、屋子、姥姥、舅舅、姑姑、打工、挣、装修、醉、锁、想象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等本课其他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3167201" y="4059246"/>
            <a:ext cx="39164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）理解本课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个非大纲词语的意义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816762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）本文讲述了作者与父母的情感故事。要求学生阅读、理解课文，掌握文章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大意，并能运用所学词语、语言点叙述他们的故事。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3167201" y="5686442"/>
            <a:ext cx="793678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）对论父母对子女的爱或子女对父母的爱是什么样的，并完成命题写作。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66014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重点五级大纲词语的意义和用法。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58946" y="4460566"/>
            <a:ext cx="88985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）了解并掌握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扩展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板块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7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亲属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类词语和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个“交往”类词语的意义和用法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用“以来”完成下列句子或对话。</a:t>
            </a:r>
            <a:endParaRPr lang="en-US" altLang="zh-CN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7114448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1.到中国以来，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295015"/>
            <a:ext cx="6199133" cy="12241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.A：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他们夫妻俩的关系怎么样？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B：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____________________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__。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630420"/>
            <a:ext cx="7019870" cy="12241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最近这几年空气污染比较严重。</a:t>
            </a:r>
            <a:endParaRPr lang="en-US" altLang="zh-CN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B： 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__。</a:t>
            </a:r>
            <a:endParaRPr lang="en-US" altLang="zh-CN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08496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3072"/>
                <a:chOff x="3051" y="4499"/>
                <a:chExt cx="18916" cy="3072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371" y="6613"/>
                  <a:ext cx="15688" cy="958"/>
                  <a:chOff x="7505" y="6613"/>
                  <a:chExt cx="15688" cy="958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505" y="6613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202" y="6667"/>
                    <a:ext cx="11991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Leaving a Bunch of Keys to Our Parents</a:t>
                    </a: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留串钥匙给父母</a:t>
                  </a: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6831" y="2142490"/>
            <a:ext cx="4500880" cy="25006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699350" y="628085"/>
            <a:ext cx="10065023" cy="921859"/>
            <a:chOff x="3302" y="3426"/>
            <a:chExt cx="10274" cy="896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8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在你们国家，一般怎么称呼家人和亲戚？跟中国人的称呼有什么不同？</a:t>
              </a:r>
              <a:endParaRPr lang="zh-CN" altLang="en-US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祖父、祖母、叔叔、阿姨、哥哥、姐姐、弟弟、妹妹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……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</a:p>
          </p:txBody>
        </p:sp>
      </p:grpSp>
      <p:grpSp>
        <p:nvGrpSpPr>
          <p:cNvPr id="34" name="吵"/>
          <p:cNvGrpSpPr/>
          <p:nvPr/>
        </p:nvGrpSpPr>
        <p:grpSpPr>
          <a:xfrm>
            <a:off x="6114732" y="77025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695"/>
              <a:ext cx="7429" cy="397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pū</a:t>
              </a:r>
              <a:r>
                <a:rPr lang="en-US"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扑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pounce on, to dash at</a:t>
              </a:r>
            </a:p>
          </p:txBody>
        </p:sp>
      </p:grpSp>
      <p:grpSp>
        <p:nvGrpSpPr>
          <p:cNvPr id="16" name="叮"/>
          <p:cNvGrpSpPr/>
          <p:nvPr/>
        </p:nvGrpSpPr>
        <p:grpSpPr>
          <a:xfrm>
            <a:off x="6093142" y="753110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4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dòng</a:t>
              </a:r>
              <a:endParaRPr lang="en-US" altLang="zh-CN" sz="5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冻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dirty="0">
                  <a:sym typeface="Times New Roman" panose="02020603050405020304" pitchFamily="18" charset="0"/>
                </a:rPr>
                <a:t>v. to freeze, to feel very cold</a:t>
              </a: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52197" y="770254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</a:p>
          </p:txBody>
        </p:sp>
      </p:grpSp>
      <p:grpSp>
        <p:nvGrpSpPr>
          <p:cNvPr id="2" name="催"/>
          <p:cNvGrpSpPr/>
          <p:nvPr/>
        </p:nvGrpSpPr>
        <p:grpSpPr>
          <a:xfrm>
            <a:off x="6177098" y="770254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zuì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醉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be drunk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递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suǒ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锁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n./v. lock; to lock up</a:t>
              </a:r>
            </a:p>
          </p:txBody>
        </p:sp>
      </p:grpSp>
      <p:grpSp>
        <p:nvGrpSpPr>
          <p:cNvPr id="6" name="伸"/>
          <p:cNvGrpSpPr/>
          <p:nvPr/>
        </p:nvGrpSpPr>
        <p:grpSpPr>
          <a:xfrm>
            <a:off x="1334951" y="80567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shài</a:t>
              </a:r>
              <a:endParaRPr lang="en-US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晒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dry in the sun</a:t>
              </a:r>
            </a:p>
          </p:txBody>
        </p:sp>
      </p:grpSp>
      <p:grpSp>
        <p:nvGrpSpPr>
          <p:cNvPr id="21" name="喊"/>
          <p:cNvGrpSpPr/>
          <p:nvPr/>
        </p:nvGrpSpPr>
        <p:grpSpPr>
          <a:xfrm>
            <a:off x="1338262" y="773111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20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0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liàng</a:t>
              </a:r>
              <a:endParaRPr lang="en-US" sz="60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亮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dirty="0">
                  <a:sym typeface="Times New Roman" panose="02020603050405020304" pitchFamily="18" charset="0"/>
                </a:rPr>
                <a:t>adj./v. bright; to shine</a:t>
              </a:r>
            </a:p>
          </p:txBody>
        </p:sp>
      </p:grpSp>
      <p:grpSp>
        <p:nvGrpSpPr>
          <p:cNvPr id="37" name="靠"/>
          <p:cNvGrpSpPr/>
          <p:nvPr/>
        </p:nvGrpSpPr>
        <p:grpSpPr>
          <a:xfrm>
            <a:off x="1354091" y="777284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4605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lín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临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dirty="0">
                  <a:sym typeface="Times New Roman" panose="02020603050405020304" pitchFamily="18" charset="0"/>
                </a:rPr>
                <a:t>prep. about to, just before</a:t>
              </a: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4951" y="766941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108273"/>
            <a:ext cx="1251585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595681"/>
            <a:ext cx="971741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266728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醉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锁  晒  冻  亮  扑  临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172238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父亲喝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了，等他醒时，天色已晚。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851178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孩子一看到我就高兴地向我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了过来，要我抱他。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530118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天气好的时候，要把被子拿出来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一下。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097028" y="3565258"/>
            <a:ext cx="1995170" cy="768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扑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891969" y="5263543"/>
            <a:ext cx="1995170" cy="768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晒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462655" y="1846866"/>
            <a:ext cx="1995170" cy="768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75450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我们又准备去外地打工，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走那天，父亲从老家赶来送我们。</a:t>
              </a:r>
              <a:endParaRPr lang="zh-CN" altLang="en-US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4684395" y="2461786"/>
            <a:ext cx="1995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临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406400" y="3664585"/>
            <a:ext cx="12430760" cy="1458958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加班到半夜，回家时看到家里的灯还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着，心里暖暖的。</a:t>
              </a:r>
              <a:endParaRPr lang="zh-CN" altLang="en-US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7104215" y="4281154"/>
            <a:ext cx="1995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亮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372745"/>
            <a:ext cx="6427470" cy="706755"/>
            <a:chOff x="4428" y="448"/>
            <a:chExt cx="3124" cy="1113"/>
          </a:xfrm>
        </p:grpSpPr>
        <p:sp>
          <p:nvSpPr>
            <p:cNvPr id="10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醉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锁  晒  冻  亮  扑  临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1698"/>
            <a:ext cx="971741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75450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天太冷了，孩子被 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得大哭起来。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5930067" y="2518162"/>
            <a:ext cx="19951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冻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406400" y="366458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老家的房子没人住，只好上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空着。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7522762" y="4310767"/>
            <a:ext cx="19951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锁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882265" y="372745"/>
            <a:ext cx="6427470" cy="706755"/>
            <a:chOff x="4428" y="448"/>
            <a:chExt cx="3124" cy="1113"/>
          </a:xfrm>
        </p:grpSpPr>
        <p:sp>
          <p:nvSpPr>
            <p:cNvPr id="10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醉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锁  晒  冻  亮  扑  临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760141"/>
            <a:chOff x="7787" y="3144"/>
            <a:chExt cx="5660" cy="1958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临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动词</a:t>
              </a:r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——</a:t>
              </a: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靠近、</a:t>
              </a:r>
              <a:endParaRPr lang="en-US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对着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491466"/>
            <a:ext cx="9148219" cy="837565"/>
            <a:chOff x="518" y="3412"/>
            <a:chExt cx="13447" cy="1319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412"/>
              <a:ext cx="13446" cy="1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我想买一套不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临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街的房子，这样不会太吵。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643120"/>
            <a:ext cx="9148899" cy="829310"/>
            <a:chOff x="518" y="3425"/>
            <a:chExt cx="13447" cy="1306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425"/>
              <a:ext cx="13446" cy="1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 hangingPunct="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临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江新修了一条路，晚饭后很多人都去那儿散步。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49" b="89764" l="3955" r="97740">
                        <a14:foregroundMark x1="16667" y1="38583" x2="3955" y2="58268"/>
                        <a14:foregroundMark x1="3955" y1="58268" x2="20056" y2="64567"/>
                        <a14:foregroundMark x1="20056" y1="64567" x2="15819" y2="41732"/>
                        <a14:foregroundMark x1="86723" y1="55118" x2="86441" y2="53543"/>
                        <a14:foregroundMark x1="84463" y1="48819" x2="97740" y2="80315"/>
                        <a14:foregroundMark x1="97740" y1="80315" x2="80226" y2="51181"/>
                        <a14:foregroundMark x1="80226" y1="51181" x2="84746" y2="49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8" y="1928620"/>
            <a:ext cx="2132393" cy="7650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65" b="97357" l="9000" r="98000">
                        <a14:foregroundMark x1="23000" y1="14978" x2="25500" y2="11013"/>
                        <a14:foregroundMark x1="12000" y1="44053" x2="12000" y2="44053"/>
                        <a14:foregroundMark x1="16000" y1="42291" x2="13500" y2="43172"/>
                        <a14:foregroundMark x1="24500" y1="66079" x2="16816" y2="75032"/>
                        <a14:foregroundMark x1="28600" y1="75771" x2="26500" y2="66520"/>
                        <a14:foregroundMark x1="38000" y1="71806" x2="38000" y2="71806"/>
                        <a14:foregroundMark x1="38716" y1="87783" x2="38500" y2="96916"/>
                        <a14:foregroundMark x1="38948" y1="77974" x2="38801" y2="84201"/>
                        <a14:foregroundMark x1="38500" y1="96916" x2="45000" y2="74449"/>
                        <a14:foregroundMark x1="45000" y1="74449" x2="36000" y2="66520"/>
                        <a14:foregroundMark x1="22000" y1="11454" x2="41500" y2="8811"/>
                        <a14:foregroundMark x1="41500" y1="8811" x2="26500" y2="13656"/>
                        <a14:foregroundMark x1="54000" y1="6608" x2="75000" y2="13656"/>
                        <a14:foregroundMark x1="75000" y1="13656" x2="58500" y2="4405"/>
                        <a14:foregroundMark x1="58500" y1="4405" x2="54000" y2="10132"/>
                        <a14:foregroundMark x1="82500" y1="45815" x2="98000" y2="61233"/>
                        <a14:foregroundMark x1="98000" y1="61233" x2="89000" y2="44934"/>
                        <a14:foregroundMark x1="89000" y1="44934" x2="83500" y2="41850"/>
                        <a14:foregroundMark x1="54168" y1="86016" x2="46500" y2="86784"/>
                        <a14:foregroundMark x1="46500" y1="86784" x2="53541" y2="89886"/>
                        <a14:foregroundMark x1="53423" y1="90609" x2="38394" y2="88170"/>
                        <a14:foregroundMark x1="38325" y1="88253" x2="58500" y2="97357"/>
                        <a14:foregroundMark x1="58500" y1="97357" x2="56406" y2="94458"/>
                        <a14:foregroundMark x1="15000" y1="84141" x2="13500" y2="82819"/>
                        <a14:foregroundMark x1="15000" y1="87225" x2="13500" y2="85022"/>
                        <a14:foregroundMark x1="11500" y1="85022" x2="9500" y2="88546"/>
                        <a14:foregroundMark x1="85000" y1="85903" x2="84000" y2="87225"/>
                        <a14:backgroundMark x1="14000" y1="79736" x2="14000" y2="79736"/>
                        <a14:backgroundMark x1="29000" y1="75771" x2="29000" y2="77974"/>
                        <a14:backgroundMark x1="27500" y1="77974" x2="29000" y2="80617"/>
                        <a14:backgroundMark x1="30000" y1="79295" x2="24500" y2="85903"/>
                        <a14:backgroundMark x1="12100" y1="81813" x2="10357" y2="84555"/>
                        <a14:backgroundMark x1="12620" y1="80994" x2="12419" y2="81310"/>
                        <a14:backgroundMark x1="16500" y1="74890" x2="13112" y2="80221"/>
                        <a14:backgroundMark x1="67500" y1="83260" x2="65500" y2="95595"/>
                        <a14:backgroundMark x1="77500" y1="86344" x2="77500" y2="86344"/>
                        <a14:backgroundMark x1="78500" y1="86784" x2="75500" y2="93833"/>
                        <a14:backgroundMark x1="79500" y1="85903" x2="81000" y2="91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91" y="3815042"/>
            <a:ext cx="870238" cy="98772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760141"/>
            <a:chOff x="7787" y="3144"/>
            <a:chExt cx="5660" cy="1958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靠</a:t>
              </a:r>
            </a:p>
            <a:p>
              <a:pPr algn="ctr" fontAlgn="ctr"/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介词，快到某一行为</a:t>
              </a:r>
              <a:endParaRPr lang="en-US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发生的时间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445567"/>
            <a:ext cx="8561705" cy="828675"/>
            <a:chOff x="518" y="2814"/>
            <a:chExt cx="13483" cy="1917"/>
          </a:xfrm>
        </p:grpSpPr>
        <p:sp>
          <p:nvSpPr>
            <p:cNvPr id="62" name="圆角矩形 61"/>
            <p:cNvSpPr/>
            <p:nvPr/>
          </p:nvSpPr>
          <p:spPr>
            <a:xfrm>
              <a:off x="518" y="2814"/>
              <a:ext cx="13447" cy="19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55" y="3157"/>
              <a:ext cx="13446" cy="13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这是我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临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离开北京的时候买的。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64375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635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 hangingPunct="0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临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走那天，父亲从老家赶来送我们。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90" b="89820" l="9694" r="89796">
                        <a14:foregroundMark x1="40816" y1="10778" x2="59694" y2="14371"/>
                        <a14:foregroundMark x1="59694" y1="14371" x2="48469" y2="4790"/>
                        <a14:foregroundMark x1="48469" y1="4790" x2="39796" y2="13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99" y="4117139"/>
            <a:ext cx="1283824" cy="109387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2585"/>
              <a:ext cx="7429" cy="4992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err="1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duàn</a:t>
              </a:r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断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dirty="0">
                  <a:solidFill>
                    <a:schemeClr val="lt1"/>
                  </a:solidFill>
                  <a:sym typeface="Times New Roman" panose="02020603050405020304" pitchFamily="18" charset="0"/>
                </a:rPr>
                <a:t>v. to cut off, to stop</a:t>
              </a: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</a:p>
          </p:txBody>
        </p:sp>
      </p:grpSp>
      <p:grpSp>
        <p:nvGrpSpPr>
          <p:cNvPr id="34" name="歪歪扭扭"/>
          <p:cNvGrpSpPr/>
          <p:nvPr/>
        </p:nvGrpSpPr>
        <p:grpSpPr>
          <a:xfrm>
            <a:off x="6103938" y="812304"/>
            <a:ext cx="4717415" cy="5817235"/>
            <a:chOff x="9662" y="1159"/>
            <a:chExt cx="7429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62" y="3695"/>
              <a:ext cx="7362" cy="397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lìkè</a:t>
              </a:r>
              <a:r>
                <a:rPr lang="en-US"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立刻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adv. at once, immediately</a:t>
              </a:r>
            </a:p>
          </p:txBody>
        </p:sp>
      </p:grpSp>
      <p:grpSp>
        <p:nvGrpSpPr>
          <p:cNvPr id="16" name="女士"/>
          <p:cNvGrpSpPr/>
          <p:nvPr/>
        </p:nvGrpSpPr>
        <p:grpSpPr>
          <a:xfrm>
            <a:off x="6093778" y="83883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556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wēixiào</a:t>
              </a:r>
              <a:endParaRPr lang="en-US" altLang="zh-CN" sz="5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微笑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dirty="0">
                  <a:sym typeface="Times New Roman" panose="02020603050405020304" pitchFamily="18" charset="0"/>
                </a:rPr>
                <a:t> v./n. to smile; smile</a:t>
              </a:r>
            </a:p>
            <a:p>
              <a:pPr algn="ctr"/>
              <a:endParaRPr lang="en-US" sz="2400" dirty="0">
                <a:sym typeface="+mn-ea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097949" y="844278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</a:p>
          </p:txBody>
        </p:sp>
      </p:grpSp>
      <p:grpSp>
        <p:nvGrpSpPr>
          <p:cNvPr id="2" name="评委"/>
          <p:cNvGrpSpPr/>
          <p:nvPr/>
        </p:nvGrpSpPr>
        <p:grpSpPr>
          <a:xfrm>
            <a:off x="6175058" y="889499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qiángliè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强烈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adj. strong and vehement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入围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zhǎngtú</a:t>
              </a:r>
              <a:endParaRPr lang="en-US" altLang="zh-CN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长途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adj. long-distance</a:t>
              </a:r>
            </a:p>
          </p:txBody>
        </p:sp>
      </p:grpSp>
      <p:grpSp>
        <p:nvGrpSpPr>
          <p:cNvPr id="6" name="对比"/>
          <p:cNvGrpSpPr/>
          <p:nvPr/>
        </p:nvGrpSpPr>
        <p:grpSpPr>
          <a:xfrm>
            <a:off x="1325563" y="804587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xiǎngxiàng</a:t>
              </a:r>
              <a:endParaRPr lang="en-US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想象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imagine</a:t>
              </a:r>
            </a:p>
          </p:txBody>
        </p:sp>
      </p:grpSp>
      <p:grpSp>
        <p:nvGrpSpPr>
          <p:cNvPr id="21" name="电台"/>
          <p:cNvGrpSpPr/>
          <p:nvPr/>
        </p:nvGrpSpPr>
        <p:grpSpPr>
          <a:xfrm>
            <a:off x="1329580" y="791886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701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0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wēnnuǎn</a:t>
              </a:r>
              <a:endParaRPr lang="en-US" sz="60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温暖</a:t>
              </a:r>
            </a:p>
            <a:p>
              <a:pPr algn="ctr" eaLnBrk="1"/>
              <a:r>
                <a:rPr lang="en-US" sz="2400" dirty="0">
                  <a:sym typeface="Times New Roman" panose="02020603050405020304" pitchFamily="18" charset="0"/>
                </a:rPr>
                <a:t>adj./v. warm; to make sb./</a:t>
              </a:r>
              <a:r>
                <a:rPr lang="en-US" sz="2400" dirty="0" err="1">
                  <a:sym typeface="Times New Roman" panose="02020603050405020304" pitchFamily="18" charset="0"/>
                </a:rPr>
                <a:t>sth</a:t>
              </a:r>
              <a:r>
                <a:rPr lang="en-US" sz="2400" dirty="0">
                  <a:sym typeface="Times New Roman" panose="02020603050405020304" pitchFamily="18" charset="0"/>
                </a:rPr>
                <a:t>. warm</a:t>
              </a:r>
            </a:p>
          </p:txBody>
        </p:sp>
      </p:grpSp>
      <p:grpSp>
        <p:nvGrpSpPr>
          <p:cNvPr id="37" name="细节"/>
          <p:cNvGrpSpPr/>
          <p:nvPr/>
        </p:nvGrpSpPr>
        <p:grpSpPr>
          <a:xfrm>
            <a:off x="1344613" y="770254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5768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zhèn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阵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dirty="0">
                  <a:sym typeface="Times New Roman" panose="02020603050405020304" pitchFamily="18" charset="0"/>
                </a:rPr>
                <a:t>m. used for a short period or </a:t>
              </a:r>
            </a:p>
            <a:p>
              <a:pPr algn="ctr"/>
              <a:r>
                <a:rPr lang="en-US" sz="2400" dirty="0">
                  <a:sym typeface="Times New Roman" panose="02020603050405020304" pitchFamily="18" charset="0"/>
                </a:rPr>
                <a:t>     spell of an occurrence or action</a:t>
              </a: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6993" y="788034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2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强烈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strong and vehement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qiángliè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想象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imagine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xiǎngxiàng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长途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long-distance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zhǎngtú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微笑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v./n. to smile; smile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wēixiào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4090035"/>
            <a:chOff x="4717" y="1909"/>
            <a:chExt cx="3511" cy="6441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42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温暖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adj./v. warm; to make sb./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sth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. warm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42938" y="4364355"/>
            <a:ext cx="2315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wēnnuǎn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立刻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adv. at once, immediately</a:t>
              </a: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lìkè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742170" y="3646170"/>
            <a:ext cx="2299970" cy="3813175"/>
            <a:chOff x="4561" y="1909"/>
            <a:chExt cx="3622" cy="6005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561" y="4133"/>
              <a:ext cx="3622" cy="37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阵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m. used for a short period or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    spell of an occurrence or action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zhèn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2067582"/>
            <a:chOff x="7787" y="3144"/>
            <a:chExt cx="5660" cy="2300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2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立刻</a:t>
              </a:r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副词</a:t>
              </a:r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——</a:t>
              </a: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立刻</a:t>
              </a:r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+</a:t>
              </a: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动词，马上，一个动作紧接着前一个动作发生</a:t>
              </a:r>
            </a:p>
            <a:p>
              <a:pPr algn="ctr" fontAlgn="ctr"/>
              <a:endParaRPr lang="zh-CN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870070"/>
            <a:ext cx="8538845" cy="1262705"/>
            <a:chOff x="518" y="2814"/>
            <a:chExt cx="13447" cy="1312"/>
          </a:xfrm>
        </p:grpSpPr>
        <p:sp>
          <p:nvSpPr>
            <p:cNvPr id="62" name="圆角矩形 61"/>
            <p:cNvSpPr/>
            <p:nvPr/>
          </p:nvSpPr>
          <p:spPr>
            <a:xfrm>
              <a:off x="518" y="2814"/>
              <a:ext cx="13447" cy="131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2909"/>
              <a:ext cx="13446" cy="11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上了楼，开门的竟是微笑着的父母，温暖的气息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立刻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扑面而来</a:t>
              </a:r>
              <a:r>
                <a:rPr lang="en-US" altLang="zh-CN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……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295" y="3542163"/>
            <a:ext cx="8538845" cy="1194435"/>
            <a:chOff x="508" y="3220"/>
            <a:chExt cx="13447" cy="1881"/>
          </a:xfrm>
        </p:grpSpPr>
        <p:sp>
          <p:nvSpPr>
            <p:cNvPr id="81" name="圆角矩形 80"/>
            <p:cNvSpPr/>
            <p:nvPr/>
          </p:nvSpPr>
          <p:spPr>
            <a:xfrm>
              <a:off x="508" y="3220"/>
              <a:ext cx="13447" cy="1881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09" y="3365"/>
              <a:ext cx="13446" cy="1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原来父母要我留下串钥匙，只是为了让我们回来时，能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立刻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感受到家的温暖！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28294" y="5170865"/>
            <a:ext cx="8538845" cy="1194435"/>
            <a:chOff x="508" y="3220"/>
            <a:chExt cx="13447" cy="1881"/>
          </a:xfrm>
        </p:grpSpPr>
        <p:sp>
          <p:nvSpPr>
            <p:cNvPr id="4" name="圆角矩形 80"/>
            <p:cNvSpPr/>
            <p:nvPr/>
          </p:nvSpPr>
          <p:spPr>
            <a:xfrm>
              <a:off x="508" y="3220"/>
              <a:ext cx="13447" cy="1881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7"/>
            <p:cNvSpPr txBox="1"/>
            <p:nvPr/>
          </p:nvSpPr>
          <p:spPr>
            <a:xfrm>
              <a:off x="509" y="3365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那两只羊一见到青草，就立刻去吃草了，哪还有心思打架呢？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04" b="97748" l="4375" r="96250">
                        <a14:foregroundMark x1="36250" y1="9910" x2="33750" y2="26126"/>
                        <a14:foregroundMark x1="33750" y1="26126" x2="35625" y2="8108"/>
                        <a14:foregroundMark x1="35625" y1="8108" x2="28750" y2="11712"/>
                        <a14:foregroundMark x1="49375" y1="6757" x2="30000" y2="4955"/>
                        <a14:foregroundMark x1="30000" y1="4955" x2="18125" y2="15766"/>
                        <a14:foregroundMark x1="18125" y1="15766" x2="34375" y2="30631"/>
                        <a14:foregroundMark x1="50625" y1="11261" x2="67500" y2="3604"/>
                        <a14:foregroundMark x1="67500" y1="3604" x2="85000" y2="13514"/>
                        <a14:foregroundMark x1="85000" y1="13514" x2="78125" y2="28829"/>
                        <a14:foregroundMark x1="78125" y1="28829" x2="58125" y2="28829"/>
                        <a14:foregroundMark x1="58125" y1="28829" x2="42500" y2="15766"/>
                        <a14:foregroundMark x1="42500" y1="15766" x2="50625" y2="12162"/>
                        <a14:foregroundMark x1="83125" y1="31982" x2="83125" y2="41892"/>
                        <a14:foregroundMark x1="13750" y1="36486" x2="4375" y2="49099"/>
                        <a14:foregroundMark x1="4375" y1="49099" x2="6875" y2="62613"/>
                        <a14:foregroundMark x1="6875" y1="62613" x2="4375" y2="90541"/>
                        <a14:foregroundMark x1="4375" y1="90541" x2="16875" y2="77027"/>
                        <a14:foregroundMark x1="16875" y1="77027" x2="15625" y2="36486"/>
                        <a14:foregroundMark x1="15625" y1="36486" x2="15000" y2="36036"/>
                        <a14:foregroundMark x1="16875" y1="81982" x2="14375" y2="95045"/>
                        <a14:foregroundMark x1="14375" y1="95045" x2="35625" y2="99550"/>
                        <a14:foregroundMark x1="35625" y1="99550" x2="54375" y2="97297"/>
                        <a14:foregroundMark x1="54375" y1="97297" x2="51875" y2="81532"/>
                        <a14:foregroundMark x1="51875" y1="81532" x2="25000" y2="75225"/>
                        <a14:foregroundMark x1="25000" y1="75225" x2="16875" y2="81982"/>
                        <a14:foregroundMark x1="67500" y1="83784" x2="58750" y2="95946"/>
                        <a14:foregroundMark x1="58750" y1="95946" x2="91875" y2="98198"/>
                        <a14:foregroundMark x1="91875" y1="98198" x2="80000" y2="82883"/>
                        <a14:foregroundMark x1="80000" y1="82883" x2="67500" y2="85135"/>
                        <a14:foregroundMark x1="62500" y1="32432" x2="61875" y2="35135"/>
                        <a14:foregroundMark x1="75625" y1="36036" x2="53125" y2="34685"/>
                        <a14:foregroundMark x1="53125" y1="34685" x2="72500" y2="43694"/>
                        <a14:foregroundMark x1="72500" y1="43694" x2="74375" y2="36486"/>
                        <a14:foregroundMark x1="88750" y1="31982" x2="96875" y2="45495"/>
                        <a14:foregroundMark x1="96875" y1="45495" x2="96250" y2="58108"/>
                        <a14:foregroundMark x1="96250" y1="58108" x2="86250" y2="47748"/>
                        <a14:foregroundMark x1="86250" y1="47748" x2="87500" y2="35135"/>
                        <a14:foregroundMark x1="87500" y1="35135" x2="88125" y2="34685"/>
                        <a14:foregroundMark x1="10625" y1="95946" x2="10000" y2="96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749" y="1883905"/>
            <a:ext cx="898006" cy="12459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29" b="93724" l="8293" r="88780">
                        <a14:foregroundMark x1="16585" y1="6695" x2="16585" y2="6695"/>
                        <a14:foregroundMark x1="26341" y1="3347" x2="26341" y2="3347"/>
                        <a14:foregroundMark x1="44878" y1="93724" x2="44878" y2="93724"/>
                        <a14:foregroundMark x1="88780" y1="83682" x2="88780" y2="836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9447">
            <a:off x="6273805" y="4077518"/>
            <a:ext cx="845912" cy="9862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220" b="99291" l="7347" r="93878">
                        <a14:foregroundMark x1="24490" y1="26950" x2="8571" y2="65957"/>
                        <a14:foregroundMark x1="8571" y1="65957" x2="35102" y2="63830"/>
                        <a14:foregroundMark x1="35102" y1="63830" x2="17143" y2="24113"/>
                        <a14:foregroundMark x1="17143" y1="24113" x2="14286" y2="28369"/>
                        <a14:foregroundMark x1="15918" y1="36170" x2="2041" y2="76596"/>
                        <a14:foregroundMark x1="2041" y1="76596" x2="26531" y2="93617"/>
                        <a14:foregroundMark x1="26531" y1="93617" x2="39592" y2="69504"/>
                        <a14:foregroundMark x1="39592" y1="69504" x2="26939" y2="38298"/>
                        <a14:foregroundMark x1="26939" y1="38298" x2="12245" y2="36879"/>
                        <a14:foregroundMark x1="18776" y1="32624" x2="38776" y2="21986"/>
                        <a14:foregroundMark x1="38776" y1="21986" x2="20408" y2="12766"/>
                        <a14:foregroundMark x1="20408" y1="12766" x2="22449" y2="40426"/>
                        <a14:foregroundMark x1="24082" y1="16312" x2="31020" y2="26950"/>
                        <a14:foregroundMark x1="84082" y1="39007" x2="93878" y2="76596"/>
                        <a14:foregroundMark x1="93878" y1="76596" x2="84490" y2="51064"/>
                        <a14:foregroundMark x1="67347" y1="83688" x2="83265" y2="99291"/>
                        <a14:foregroundMark x1="83265" y1="99291" x2="79592" y2="69504"/>
                        <a14:foregroundMark x1="67347" y1="82979" x2="75102" y2="84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4" y="5768082"/>
            <a:ext cx="1308808" cy="7532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4" y="204724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693160" y="4685030"/>
            <a:ext cx="6188710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A</a:t>
                </a: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148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2545080"/>
            <a:ext cx="45408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虽然她全身</a:t>
            </a:r>
            <a:r>
              <a:rPr lang="en-US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瘫痪了，但</a:t>
            </a:r>
            <a:r>
              <a:rPr lang="en-US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我会照顾</a:t>
            </a:r>
            <a:r>
              <a:rPr lang="en-US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她</a:t>
            </a:r>
            <a:r>
              <a:rPr lang="en-US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。</a:t>
            </a:r>
            <a:endParaRPr lang="zh-CN" altLang="zh-CN" sz="24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6035" y="5175250"/>
            <a:ext cx="454088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了，他们俩</a:t>
            </a:r>
            <a:r>
              <a:rPr lang="en-US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大吵</a:t>
            </a:r>
            <a:r>
              <a:rPr lang="en-US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了一架</a:t>
            </a:r>
            <a:r>
              <a:rPr lang="en-US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！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一辈子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不得了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0.25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7.40741E-7 L 0.25 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898232" y="2047240"/>
            <a:ext cx="5939187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C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693160" y="4685030"/>
            <a:ext cx="6188710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C</a:t>
                </a: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148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2545080"/>
            <a:ext cx="45408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他</a:t>
            </a: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病了，</a:t>
            </a: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老师和同学们</a:t>
            </a: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把他</a:t>
            </a: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送进了医院。</a:t>
            </a:r>
            <a:endParaRPr lang="zh-CN" altLang="zh-CN" sz="24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6035" y="5175250"/>
            <a:ext cx="454088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花园里</a:t>
            </a: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飘来</a:t>
            </a: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花</a:t>
            </a: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香。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立刻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一阵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0.25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7.40741E-7 L 0.25 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01038"/>
            <a:ext cx="1251585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688446"/>
            <a:ext cx="971741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099945" y="368383"/>
            <a:ext cx="8710409" cy="1118335"/>
            <a:chOff x="4428" y="462"/>
            <a:chExt cx="3123" cy="1147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8" y="494"/>
              <a:ext cx="3123" cy="11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断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套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锁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挣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长途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打工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强烈  想象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65003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你觉得我穿这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西服去电视台参加节目怎么样？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43943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130048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我不能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她喝醉了会是什么样子。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22883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国际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电话很贵，现在我们一般上网聊天儿。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686810" y="3688255"/>
            <a:ext cx="19951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想象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937134" y="5386540"/>
            <a:ext cx="19951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长途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686810" y="1965547"/>
            <a:ext cx="19951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1698"/>
            <a:ext cx="971741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099945" y="381635"/>
            <a:ext cx="8710409" cy="1116477"/>
            <a:chOff x="4428" y="462"/>
            <a:chExt cx="3123" cy="120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8" y="550"/>
              <a:ext cx="3123" cy="11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断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套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锁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挣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长途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打工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强烈  想象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因为同学们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要求，我们决定这个周末出去活动。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130048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房门被反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上了，他从窗户里跳出来，把腿摔了。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暑假的时候我想去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两个月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，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点儿钱。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2486660" y="3564255"/>
            <a:ext cx="1995170" cy="768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锁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229326" y="5369560"/>
            <a:ext cx="1995170" cy="768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打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009067" y="1995805"/>
            <a:ext cx="1995170" cy="768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强烈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670055" y="5359869"/>
            <a:ext cx="1995170" cy="768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工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97193" y="5336926"/>
            <a:ext cx="1176437" cy="768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挣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用“临”完成下列句子或对话。</a:t>
            </a:r>
            <a:endParaRPr lang="en-US" altLang="zh-CN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26345" y="2567795"/>
            <a:ext cx="8287949" cy="161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 A：你觉得这套房子怎么样？</a:t>
            </a:r>
          </a:p>
          <a:p>
            <a:pPr algn="l" eaLnBrk="1">
              <a:lnSpc>
                <a:spcPct val="120000"/>
              </a:lnSpc>
            </a:pP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B</a:t>
            </a:r>
            <a:r>
              <a:rPr lang="zh-CN" altLang="en-US" sz="28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：</a:t>
            </a:r>
            <a:r>
              <a:rPr lang="zh-CN" altLang="en-US" sz="28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en-US" altLang="zh-CN" sz="28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。</a:t>
            </a:r>
            <a:endParaRPr lang="zh-CN" altLang="en-US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26345" y="3728883"/>
            <a:ext cx="8138614" cy="112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 A：你一个人来中国，你的爸爸妈妈放心吗？</a:t>
            </a:r>
          </a:p>
          <a:p>
            <a:pPr algn="l" eaLnBrk="1">
              <a:lnSpc>
                <a:spcPct val="120000"/>
              </a:lnSpc>
            </a:pP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B</a:t>
            </a:r>
            <a:r>
              <a:rPr lang="zh-CN" altLang="en-US" sz="28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：</a:t>
            </a:r>
            <a:r>
              <a:rPr lang="zh-CN" altLang="en-US" sz="28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</a:t>
            </a:r>
            <a:r>
              <a:rPr lang="en-US" altLang="zh-CN" sz="28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____。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842189"/>
            <a:ext cx="8201284" cy="112646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 </a:t>
            </a: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你卧室里的新被子真漂亮，哪儿买的？</a:t>
            </a:r>
          </a:p>
          <a:p>
            <a:pPr algn="l" eaLnBrk="1">
              <a:lnSpc>
                <a:spcPct val="120000"/>
              </a:lnSpc>
            </a:pP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B：</a:t>
            </a:r>
            <a:r>
              <a:rPr lang="zh-CN" altLang="en-US" sz="28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</a:t>
            </a:r>
            <a:r>
              <a:rPr lang="en-US" altLang="zh-CN" sz="28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zh-CN" altLang="en-US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用“立刻”完成下列句子或对话。</a:t>
            </a:r>
            <a:endParaRPr lang="en-US" altLang="zh-CN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6109365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1.一下课，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550345"/>
            <a:ext cx="6050054" cy="63318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.我快被气死了！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630420"/>
            <a:ext cx="6199133" cy="12241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你能帮我通知他这件事吗？</a:t>
            </a:r>
            <a:endParaRPr lang="en-US" altLang="zh-CN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B： 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08496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3072"/>
                <a:chOff x="3051" y="4499"/>
                <a:chExt cx="18916" cy="3072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371" y="6613"/>
                  <a:ext cx="15688" cy="958"/>
                  <a:chOff x="7505" y="6613"/>
                  <a:chExt cx="15688" cy="958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505" y="6613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202" y="6667"/>
                    <a:ext cx="11991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Leaving a Bunch of Keys to Our Parents</a:t>
                    </a: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留串钥匙给父母</a:t>
                  </a: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</a:t>
              </a:r>
              <a:r>
                <a:rPr lang="en-US" altLang="zh-CN" sz="4000" b="1" dirty="0">
                  <a:solidFill>
                    <a:srgbClr val="9F313C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30718" y="-493395"/>
            <a:ext cx="4806699" cy="2945130"/>
            <a:chOff x="9056" y="6028"/>
            <a:chExt cx="6741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056" y="8213"/>
              <a:ext cx="6716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00480" eaLnBrk="1"/>
              <a:r>
                <a:rPr lang="zh-CN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说一说：</a:t>
              </a:r>
            </a:p>
            <a:p>
              <a:pPr algn="ctr" defTabSz="1300480" eaLnBrk="1"/>
              <a:r>
                <a:rPr lang="zh-CN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你认为父母的爱都体现在哪些方面？</a:t>
              </a: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pic>
        <p:nvPicPr>
          <p:cNvPr id="30725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0266" y="2016338"/>
            <a:ext cx="5508534" cy="3052999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08496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3072"/>
                <a:chOff x="3051" y="4499"/>
                <a:chExt cx="18916" cy="3072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371" y="6613"/>
                  <a:ext cx="15688" cy="958"/>
                  <a:chOff x="7505" y="6613"/>
                  <a:chExt cx="15688" cy="958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505" y="6613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202" y="6667"/>
                    <a:ext cx="11991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Leaving a Bunch of Keys to Our Parents</a:t>
                    </a: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留串钥匙给父母</a:t>
                  </a: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2585"/>
              <a:ext cx="7429" cy="4992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err="1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liú</a:t>
              </a:r>
              <a:r>
                <a:rPr lang="en-US" sz="3600" dirty="0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en-US" sz="3600" dirty="0" err="1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lèi</a:t>
              </a:r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流泪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dirty="0">
                  <a:solidFill>
                    <a:schemeClr val="lt1"/>
                  </a:solidFill>
                  <a:sym typeface="Times New Roman" panose="02020603050405020304" pitchFamily="18" charset="0"/>
                </a:rPr>
                <a:t>v. to shed tears</a:t>
              </a: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</a:p>
          </p:txBody>
        </p:sp>
      </p:grpSp>
      <p:grpSp>
        <p:nvGrpSpPr>
          <p:cNvPr id="34" name="歪歪扭扭"/>
          <p:cNvGrpSpPr/>
          <p:nvPr/>
        </p:nvGrpSpPr>
        <p:grpSpPr>
          <a:xfrm>
            <a:off x="6145005" y="811711"/>
            <a:ext cx="4717415" cy="5817235"/>
            <a:chOff x="9662" y="1159"/>
            <a:chExt cx="7429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62" y="3695"/>
              <a:ext cx="7362" cy="397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piāo</a:t>
              </a:r>
              <a:r>
                <a:rPr lang="en-US"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飘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float (in the air), to waft</a:t>
              </a:r>
            </a:p>
          </p:txBody>
        </p:sp>
      </p:grpSp>
      <p:grpSp>
        <p:nvGrpSpPr>
          <p:cNvPr id="16" name="女士"/>
          <p:cNvGrpSpPr/>
          <p:nvPr/>
        </p:nvGrpSpPr>
        <p:grpSpPr>
          <a:xfrm>
            <a:off x="6090119" y="826498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556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wòshì</a:t>
              </a:r>
              <a:endParaRPr lang="en-US" altLang="zh-CN" sz="5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卧室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dirty="0">
                  <a:sym typeface="Times New Roman" panose="02020603050405020304" pitchFamily="18" charset="0"/>
                </a:rPr>
                <a:t> n. bedroom</a:t>
              </a:r>
            </a:p>
            <a:p>
              <a:pPr algn="ctr"/>
              <a:endParaRPr lang="en-US" sz="2400" dirty="0">
                <a:sym typeface="+mn-ea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3614" y="80567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</a:p>
          </p:txBody>
        </p:sp>
      </p:grpSp>
      <p:grpSp>
        <p:nvGrpSpPr>
          <p:cNvPr id="2" name="评委"/>
          <p:cNvGrpSpPr/>
          <p:nvPr/>
        </p:nvGrpSpPr>
        <p:grpSpPr>
          <a:xfrm>
            <a:off x="6112937" y="861918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jiānjué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坚决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adj. resolute, determined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入围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bèizi</a:t>
              </a:r>
              <a:endParaRPr lang="en-US" altLang="zh-CN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被子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quilt</a:t>
              </a:r>
            </a:p>
          </p:txBody>
        </p:sp>
      </p:grpSp>
      <p:grpSp>
        <p:nvGrpSpPr>
          <p:cNvPr id="6" name="对比"/>
          <p:cNvGrpSpPr/>
          <p:nvPr/>
        </p:nvGrpSpPr>
        <p:grpSpPr>
          <a:xfrm>
            <a:off x="1412769" y="75367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huīchén</a:t>
              </a:r>
              <a:endParaRPr lang="en-US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灰尘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dust, dirt</a:t>
              </a:r>
            </a:p>
          </p:txBody>
        </p:sp>
      </p:grpSp>
      <p:grpSp>
        <p:nvGrpSpPr>
          <p:cNvPr id="21" name="电台"/>
          <p:cNvGrpSpPr/>
          <p:nvPr/>
        </p:nvGrpSpPr>
        <p:grpSpPr>
          <a:xfrm>
            <a:off x="1351114" y="778579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20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0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pū</a:t>
              </a:r>
              <a:endParaRPr lang="en-US" sz="60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铺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dirty="0">
                  <a:sym typeface="Times New Roman" panose="02020603050405020304" pitchFamily="18" charset="0"/>
                </a:rPr>
                <a:t>v. to spread, to unfold</a:t>
              </a:r>
            </a:p>
          </p:txBody>
        </p:sp>
      </p:grpSp>
      <p:grpSp>
        <p:nvGrpSpPr>
          <p:cNvPr id="37" name="细节"/>
          <p:cNvGrpSpPr/>
          <p:nvPr/>
        </p:nvGrpSpPr>
        <p:grpSpPr>
          <a:xfrm>
            <a:off x="1341332" y="743724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4605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gǎnshòu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感受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dirty="0">
                  <a:sym typeface="Times New Roman" panose="02020603050405020304" pitchFamily="18" charset="0"/>
                </a:rPr>
                <a:t>v./n. to feel; feeling</a:t>
              </a: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65628" y="772459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坚持</a:t>
            </a:r>
            <a:endParaRPr lang="zh-CN" altLang="es-ES_tradnl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坚决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他的态度很</a:t>
            </a:r>
            <a:r>
              <a: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______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，恐怕不会改变主意了。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4712549" y="1347334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坚决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马上</a:t>
            </a:r>
            <a:endParaRPr lang="zh-CN" altLang="es-ES_tradnl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立刻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只有一个星期了，春节</a:t>
            </a:r>
            <a:r>
              <a: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______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就要到了。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6919272" y="1303927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马上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冷</a:t>
            </a:r>
            <a:endParaRPr lang="zh-CN" altLang="es-ES_tradnl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冻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最近气温太低，河里的水都被</a:t>
            </a:r>
            <a:r>
              <a: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______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住了。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7935178" y="126809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冻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温暖</a:t>
            </a:r>
            <a:endParaRPr lang="zh-CN" altLang="es-ES_tradnl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缓和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女服务员给了我一个 </a:t>
            </a:r>
            <a:r>
              <a: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______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的微笑。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6919272" y="1376362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温暖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3291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父母以前住在哪儿？他们有什么样的习惯？</a:t>
            </a: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“我”和妻子什么时候在县里买了新房？这时候父母的心情如何</a:t>
            </a:r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？</a:t>
            </a: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我们去外地打工的时候，父母提出了</a:t>
            </a:r>
            <a:r>
              <a:rPr lang="zh-CN" altLang="en-US" sz="28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什么要求？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回来的时候，“我”想象的情况是什么样的？</a:t>
            </a: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实际的情况是什么样的？</a:t>
            </a: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父母为什么要我们留下一串钥匙？</a:t>
            </a: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pic>
        <p:nvPicPr>
          <p:cNvPr id="3" name="02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1730" y="2021372"/>
            <a:ext cx="821824" cy="821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737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2382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1476" y="2021201"/>
            <a:ext cx="10711542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父母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一辈子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住在农村老家，对老屋的感情，就像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没断奶的孩子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对母亲一样。因此长年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以来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，父母很少离开老屋，尽管姥姥、舅舅和姑姑都在城里，父母也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坚决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不在城里住。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觉得“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没断奶的孩子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”是什么意思？</a:t>
            </a:r>
            <a:endParaRPr lang="es-ES_tradnl" sz="2800" b="1" dirty="0">
              <a:solidFill>
                <a:schemeClr val="tx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：一辈子、以来、坚决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20914" y="1208405"/>
            <a:ext cx="11422743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去年，在我和妻子的努力下，我们终于用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打工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挣的钱，在县里买了一套新房。新房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装修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完，父母第一次走进新房时，高兴得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不得了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。妻子提出留一串钥匙给父母，可他们拒绝了。那天，父亲喝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醉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了，等他醒时，天色已晚。我和妻子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强烈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留父母在新房住一夜，第二天再回，但他们仍坚持坐上了最后一趟回老家的车。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44930" y="5603184"/>
            <a:ext cx="10335895" cy="66255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：打工、装修、不得了、醉、强烈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1155" y="1208405"/>
            <a:ext cx="11507016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一段时间后，我和妻子又准备去外地打工，新房只能上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锁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空着。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临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走那天，父亲从老家赶来送我们。父亲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悄悄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把我拉到一边说：“你妈说了，你还是留一串新房的钥匙给我们，要是我和你妈什么时候想来了，就来住上几天，顺便给你们晒晒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被子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，打扫打扫卫生。”父亲说这话时，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轻声细语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，还红着脸，像个害羞的孩子。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觉得“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轻声细语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”是什么意思？</a:t>
            </a:r>
            <a:endParaRPr lang="es-ES_tradnl" sz="2800" b="1" dirty="0">
              <a:solidFill>
                <a:schemeClr val="tx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：锁、临、悄悄、被子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8663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1155" y="1208405"/>
            <a:ext cx="11507016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转眼又是半年，我们回家时是一个深冬的夜里。下了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长途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车，儿子被冻得大哭。我和妻子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想象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着打开家门满是灰尘、冷冷清清的景象，觉得心里发寒。来到楼下，抬头一看，却发现自家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亮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着灯光。上了楼，开门的竟是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微笑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着的父母，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温暖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的气息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立刻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扑面而来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：室内打扫得干干净净，暖气开着，水已温热，卧室床上的被子已铺好，厨房里飘来阵阵饭菜香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......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410016"/>
            <a:ext cx="11169650" cy="113505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s-ES_tradnl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</a:t>
            </a:r>
            <a:r>
              <a:rPr lang="es-ES_tradnl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觉得“</a:t>
            </a:r>
            <a:r>
              <a:rPr lang="zh-CN" altLang="en-US" sz="24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扑面而来</a:t>
            </a:r>
            <a:r>
              <a:rPr lang="es-ES_tradnl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”是什么意思？</a:t>
            </a:r>
            <a:endParaRPr lang="es-ES_tradnl" sz="2400" b="1" dirty="0">
              <a:solidFill>
                <a:schemeClr val="tx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es-ES_tradnl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</a:t>
            </a:r>
            <a:r>
              <a:rPr lang="zh-CN" altLang="en-US" sz="24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：长途、想象、亮、微笑、温暖、立刻、流泪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说出第一课中有关人体的词语</a:t>
              </a: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眉毛、脸、肩膀、腰、腿、脑袋、头发、脖子、胳膊、脚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……</a:t>
            </a:r>
          </a:p>
        </p:txBody>
      </p:sp>
      <p:pic>
        <p:nvPicPr>
          <p:cNvPr id="7" name="图片 6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940" y="1798955"/>
            <a:ext cx="2015490" cy="30238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237369" y="-22225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1714" y="1473785"/>
            <a:ext cx="11248571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父亲说：“你妈昨天接到电话，知道你们今晚回来，今天来新房忙了一天了。”原来父母要我留下串钥匙，只是为了让我们回来时，能立刻感受到家的温暖！我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鼻子一酸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流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下了热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泪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……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10473780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1.在这里，“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鼻子一酸</a:t>
            </a: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”是什么意思？</a:t>
            </a:r>
            <a:endParaRPr lang="en-US" altLang="zh-CN" sz="2800" b="1" dirty="0">
              <a:solidFill>
                <a:schemeClr val="tx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在你的文化里，父母会不会这样做呢？如果做了，你怎么想？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45615" y="2966720"/>
            <a:ext cx="8741496" cy="12241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请以“最深的爱”为题写一段话。</a:t>
            </a: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尽量用上本课所学的生词，字数不少于100字。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1587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953453" y="416935"/>
            <a:ext cx="10285095" cy="3127375"/>
            <a:chOff x="-3513638" y="334832"/>
            <a:chExt cx="10285095" cy="3127375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344660" cy="239966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电台正在举行活动，要选出一对最恩爱的夫妻。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丈夫没有跟她离婚，而是一直鼓励她，爱护她，照顾她，从不抱怨。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婚姻生活中，他们从来没为任何事红过脸、吵过架。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轮到第三对夫妻叙述时，评委们发现：男人的头靠在女人的肩膀上，睡着了。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妻子为了不影响丈夫睡觉，居然放弃了参加评选的机会！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14331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</a:p>
        </p:txBody>
      </p:sp>
      <p:pic>
        <p:nvPicPr>
          <p:cNvPr id="4" name="图片 3" descr="电台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515" y="3618865"/>
            <a:ext cx="4288790" cy="32169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50667" y="2221903"/>
            <a:ext cx="3090666" cy="2374771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你了解汉语中表示亲戚关系的词语吗？</a:t>
              </a:r>
              <a:endParaRPr lang="zh-CN" altLang="en-US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08928" y="5643593"/>
            <a:ext cx="11615895" cy="1022447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08928" y="5671939"/>
            <a:ext cx="11657646" cy="1002364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37490" y="5635330"/>
            <a:ext cx="1054281" cy="1038973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1654011" y="5739317"/>
            <a:ext cx="9766570" cy="830997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外公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/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姥爷、外婆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/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姥姥、叔叔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-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伯伯、婶婶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-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伯母、姑姑、姑父</a:t>
            </a:r>
            <a:r>
              <a:rPr lang="zh-CN" altLang="en-US" sz="2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endParaRPr lang="en-US" altLang="zh-CN" sz="2400" b="1" dirty="0" smtClean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舅舅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、舅妈</a:t>
            </a:r>
            <a:r>
              <a:rPr lang="zh-CN" altLang="en-US" sz="24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、姨妈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、姨夫、表妹、姐姐、表姐、表弟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86081 -0.000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34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3250" y="3423285"/>
            <a:ext cx="2311400" cy="1878965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chuàn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串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A0MmQ4N2JlZDRkYTVmM2QxMDAwYTU3YTQ3MzY2OGUifQ=="/>
  <p:tag name="KSO_WPP_MARK_KEY" val="eda61805-710b-4b60-85bc-f409893eca0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4501</Words>
  <Application>Microsoft Office PowerPoint</Application>
  <PresentationFormat>Widescreen</PresentationFormat>
  <Paragraphs>558</Paragraphs>
  <Slides>62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86" baseType="lpstr">
      <vt:lpstr>Aharoni</vt:lpstr>
      <vt:lpstr>GB Pinyinok-D</vt:lpstr>
      <vt:lpstr>Helvetica Light</vt:lpstr>
      <vt:lpstr>HelveticaExt-Normal</vt:lpstr>
      <vt:lpstr>Microsoft YaHei</vt:lpstr>
      <vt:lpstr>Microsoft YaHei</vt:lpstr>
      <vt:lpstr>Microsoft YaHei Light</vt:lpstr>
      <vt:lpstr>OPPOSans B</vt:lpstr>
      <vt:lpstr>OPPOSans M</vt:lpstr>
      <vt:lpstr>SimSun</vt:lpstr>
      <vt:lpstr>SimSun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方正喵呜体</vt:lpstr>
      <vt:lpstr>Arial</vt:lpstr>
      <vt:lpstr>Calibri</vt:lpstr>
      <vt:lpstr>Comic Sans MS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Cherries Huynh</cp:lastModifiedBy>
  <cp:revision>179</cp:revision>
  <dcterms:created xsi:type="dcterms:W3CDTF">2019-06-19T02:08:00Z</dcterms:created>
  <dcterms:modified xsi:type="dcterms:W3CDTF">2022-11-05T04:38:28Z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19B9A8391478437DAB39BCBB8332D23A</vt:lpwstr>
  </property>
</Properties>
</file>